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70" r:id="rId2"/>
    <p:sldId id="374" r:id="rId3"/>
    <p:sldId id="376" r:id="rId4"/>
    <p:sldId id="277" r:id="rId5"/>
    <p:sldId id="485" r:id="rId6"/>
    <p:sldId id="486" r:id="rId7"/>
    <p:sldId id="487" r:id="rId8"/>
    <p:sldId id="488" r:id="rId9"/>
    <p:sldId id="490" r:id="rId10"/>
    <p:sldId id="280" r:id="rId11"/>
    <p:sldId id="284" r:id="rId12"/>
    <p:sldId id="285" r:id="rId13"/>
    <p:sldId id="286" r:id="rId14"/>
    <p:sldId id="288" r:id="rId15"/>
    <p:sldId id="289" r:id="rId16"/>
    <p:sldId id="290" r:id="rId17"/>
    <p:sldId id="491" r:id="rId18"/>
    <p:sldId id="493" r:id="rId19"/>
    <p:sldId id="494" r:id="rId20"/>
    <p:sldId id="495" r:id="rId21"/>
    <p:sldId id="496" r:id="rId22"/>
    <p:sldId id="497" r:id="rId23"/>
    <p:sldId id="498" r:id="rId24"/>
    <p:sldId id="499" r:id="rId25"/>
    <p:sldId id="316" r:id="rId26"/>
    <p:sldId id="317" r:id="rId27"/>
    <p:sldId id="318" r:id="rId28"/>
    <p:sldId id="319" r:id="rId29"/>
    <p:sldId id="321" r:id="rId30"/>
    <p:sldId id="323" r:id="rId31"/>
    <p:sldId id="325" r:id="rId32"/>
    <p:sldId id="326" r:id="rId33"/>
    <p:sldId id="327" r:id="rId34"/>
    <p:sldId id="328" r:id="rId35"/>
    <p:sldId id="331" r:id="rId36"/>
    <p:sldId id="332" r:id="rId37"/>
    <p:sldId id="334" r:id="rId38"/>
    <p:sldId id="335" r:id="rId39"/>
    <p:sldId id="468" r:id="rId40"/>
    <p:sldId id="402" r:id="rId41"/>
    <p:sldId id="413" r:id="rId42"/>
    <p:sldId id="414" r:id="rId43"/>
    <p:sldId id="420" r:id="rId44"/>
    <p:sldId id="422" r:id="rId45"/>
    <p:sldId id="423" r:id="rId46"/>
    <p:sldId id="424" r:id="rId47"/>
    <p:sldId id="425" r:id="rId48"/>
    <p:sldId id="444" r:id="rId49"/>
    <p:sldId id="471" r:id="rId50"/>
    <p:sldId id="472" r:id="rId51"/>
    <p:sldId id="473" r:id="rId52"/>
    <p:sldId id="474" r:id="rId53"/>
    <p:sldId id="475" r:id="rId54"/>
    <p:sldId id="476" r:id="rId55"/>
    <p:sldId id="477" r:id="rId56"/>
    <p:sldId id="478" r:id="rId57"/>
    <p:sldId id="479" r:id="rId58"/>
    <p:sldId id="480" r:id="rId59"/>
    <p:sldId id="481" r:id="rId60"/>
    <p:sldId id="482" r:id="rId61"/>
    <p:sldId id="483" r:id="rId62"/>
    <p:sldId id="502" r:id="rId63"/>
    <p:sldId id="503" r:id="rId64"/>
    <p:sldId id="504" r:id="rId6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382" autoAdjust="0"/>
    <p:restoredTop sz="94660"/>
  </p:normalViewPr>
  <p:slideViewPr>
    <p:cSldViewPr>
      <p:cViewPr varScale="1">
        <p:scale>
          <a:sx n="54" d="100"/>
          <a:sy n="54" d="100"/>
        </p:scale>
        <p:origin x="552" y="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244AE-6E36-4E59-ADE4-88555BF20C69}"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03C383B8-2CFE-48FC-94D5-B6F0AF71171D}">
      <dgm:prSet phldrT="[Текст]" custT="1"/>
      <dgm:spPr/>
      <dgm:t>
        <a:bodyPr/>
        <a:lstStyle/>
        <a:p>
          <a:r>
            <a:rPr lang="kk-KZ" sz="2800" smtClean="0">
              <a:latin typeface="Times New Roman" pitchFamily="18" charset="0"/>
              <a:cs typeface="Times New Roman" pitchFamily="18" charset="0"/>
            </a:rPr>
            <a:t>Қабатттарда, үйінділерде өңдеу</a:t>
          </a:r>
          <a:endParaRPr lang="ru-RU" sz="2800" dirty="0">
            <a:latin typeface="Times New Roman" pitchFamily="18" charset="0"/>
            <a:cs typeface="Times New Roman" pitchFamily="18" charset="0"/>
          </a:endParaRPr>
        </a:p>
      </dgm:t>
    </dgm:pt>
    <dgm:pt modelId="{0C541025-5479-498B-A71B-01ECBD6F69A4}" type="parTrans" cxnId="{B61015E2-BC87-418D-8DB5-40E8AB3B5253}">
      <dgm:prSet/>
      <dgm:spPr/>
      <dgm:t>
        <a:bodyPr/>
        <a:lstStyle/>
        <a:p>
          <a:endParaRPr lang="ru-RU" sz="2800"/>
        </a:p>
      </dgm:t>
    </dgm:pt>
    <dgm:pt modelId="{33C3BCBF-3CBD-4F4E-B20E-EE481BAFE73D}" type="sibTrans" cxnId="{B61015E2-BC87-418D-8DB5-40E8AB3B5253}">
      <dgm:prSet/>
      <dgm:spPr/>
      <dgm:t>
        <a:bodyPr/>
        <a:lstStyle/>
        <a:p>
          <a:endParaRPr lang="ru-RU" sz="2800"/>
        </a:p>
      </dgm:t>
    </dgm:pt>
    <dgm:pt modelId="{5A7CF696-EA9D-46E3-AAB7-6E61E2B35D1C}">
      <dgm:prSet phldrT="[Текст]" custT="1"/>
      <dgm:spPr/>
      <dgm:t>
        <a:bodyPr/>
        <a:lstStyle/>
        <a:p>
          <a:r>
            <a:rPr lang="kk-KZ" sz="2800" dirty="0" smtClean="0">
              <a:latin typeface="Times New Roman" pitchFamily="18" charset="0"/>
              <a:cs typeface="Times New Roman" pitchFamily="18" charset="0"/>
            </a:rPr>
            <a:t>Компостирлеу</a:t>
          </a:r>
          <a:endParaRPr lang="ru-RU" sz="2800" dirty="0">
            <a:latin typeface="Times New Roman" pitchFamily="18" charset="0"/>
            <a:cs typeface="Times New Roman" pitchFamily="18" charset="0"/>
          </a:endParaRPr>
        </a:p>
      </dgm:t>
    </dgm:pt>
    <dgm:pt modelId="{391568C0-1C70-4B78-8792-F8F2AF9B23B7}" type="parTrans" cxnId="{9F805381-D441-425D-8946-337F57BAFFE5}">
      <dgm:prSet/>
      <dgm:spPr/>
      <dgm:t>
        <a:bodyPr/>
        <a:lstStyle/>
        <a:p>
          <a:endParaRPr lang="ru-RU" sz="2800"/>
        </a:p>
      </dgm:t>
    </dgm:pt>
    <dgm:pt modelId="{BB864A02-6CCA-453F-BE72-6656BD88C5E0}" type="sibTrans" cxnId="{9F805381-D441-425D-8946-337F57BAFFE5}">
      <dgm:prSet/>
      <dgm:spPr/>
      <dgm:t>
        <a:bodyPr/>
        <a:lstStyle/>
        <a:p>
          <a:endParaRPr lang="ru-RU" sz="2800"/>
        </a:p>
      </dgm:t>
    </dgm:pt>
    <dgm:pt modelId="{3DEF67D5-CC15-42B0-A058-2DBE51A6CF83}">
      <dgm:prSet phldrT="[Текст]" custT="1"/>
      <dgm:spPr/>
      <dgm:t>
        <a:bodyPr/>
        <a:lstStyle/>
        <a:p>
          <a:r>
            <a:rPr lang="kk-KZ" sz="2800" dirty="0" smtClean="0">
              <a:latin typeface="Times New Roman" pitchFamily="18" charset="0"/>
              <a:cs typeface="Times New Roman" pitchFamily="18" charset="0"/>
            </a:rPr>
            <a:t>Биореакторларда өңдеу т.б.</a:t>
          </a:r>
        </a:p>
      </dgm:t>
    </dgm:pt>
    <dgm:pt modelId="{6D777BCC-72B0-4C94-A131-14D4619E5C51}" type="parTrans" cxnId="{E9E3710C-E5B2-4EF0-99B3-4AC11D3623A5}">
      <dgm:prSet/>
      <dgm:spPr/>
      <dgm:t>
        <a:bodyPr/>
        <a:lstStyle/>
        <a:p>
          <a:endParaRPr lang="ru-RU" sz="2800"/>
        </a:p>
      </dgm:t>
    </dgm:pt>
    <dgm:pt modelId="{35F180B2-A83A-40C6-9707-A29617E259ED}" type="sibTrans" cxnId="{E9E3710C-E5B2-4EF0-99B3-4AC11D3623A5}">
      <dgm:prSet/>
      <dgm:spPr/>
      <dgm:t>
        <a:bodyPr/>
        <a:lstStyle/>
        <a:p>
          <a:endParaRPr lang="ru-RU" sz="2800"/>
        </a:p>
      </dgm:t>
    </dgm:pt>
    <dgm:pt modelId="{5DF7C936-CB1E-4004-837D-70FD9CE626E1}" type="pres">
      <dgm:prSet presAssocID="{CA1244AE-6E36-4E59-ADE4-88555BF20C69}" presName="Name0" presStyleCnt="0">
        <dgm:presLayoutVars>
          <dgm:chMax val="7"/>
          <dgm:chPref val="7"/>
          <dgm:dir/>
        </dgm:presLayoutVars>
      </dgm:prSet>
      <dgm:spPr/>
      <dgm:t>
        <a:bodyPr/>
        <a:lstStyle/>
        <a:p>
          <a:endParaRPr lang="ru-RU"/>
        </a:p>
      </dgm:t>
    </dgm:pt>
    <dgm:pt modelId="{C3725BF0-4AD8-464E-BE02-143BE394FEB5}" type="pres">
      <dgm:prSet presAssocID="{CA1244AE-6E36-4E59-ADE4-88555BF20C69}" presName="Name1" presStyleCnt="0"/>
      <dgm:spPr/>
      <dgm:t>
        <a:bodyPr/>
        <a:lstStyle/>
        <a:p>
          <a:endParaRPr lang="ru-RU"/>
        </a:p>
      </dgm:t>
    </dgm:pt>
    <dgm:pt modelId="{6517305D-1AA5-4882-AE33-234EF1CBACE8}" type="pres">
      <dgm:prSet presAssocID="{CA1244AE-6E36-4E59-ADE4-88555BF20C69}" presName="cycle" presStyleCnt="0"/>
      <dgm:spPr/>
      <dgm:t>
        <a:bodyPr/>
        <a:lstStyle/>
        <a:p>
          <a:endParaRPr lang="ru-RU"/>
        </a:p>
      </dgm:t>
    </dgm:pt>
    <dgm:pt modelId="{4F4C04FF-55E1-44C7-8C9F-9B3D4B545C2A}" type="pres">
      <dgm:prSet presAssocID="{CA1244AE-6E36-4E59-ADE4-88555BF20C69}" presName="srcNode" presStyleLbl="node1" presStyleIdx="0" presStyleCnt="3"/>
      <dgm:spPr/>
      <dgm:t>
        <a:bodyPr/>
        <a:lstStyle/>
        <a:p>
          <a:endParaRPr lang="ru-RU"/>
        </a:p>
      </dgm:t>
    </dgm:pt>
    <dgm:pt modelId="{2F9DC4DD-3DC0-40C0-B1F6-C788EE3A1E80}" type="pres">
      <dgm:prSet presAssocID="{CA1244AE-6E36-4E59-ADE4-88555BF20C69}" presName="conn" presStyleLbl="parChTrans1D2" presStyleIdx="0" presStyleCnt="1"/>
      <dgm:spPr/>
      <dgm:t>
        <a:bodyPr/>
        <a:lstStyle/>
        <a:p>
          <a:endParaRPr lang="ru-RU"/>
        </a:p>
      </dgm:t>
    </dgm:pt>
    <dgm:pt modelId="{1857850F-590A-4031-A43F-ADD689EE1DFF}" type="pres">
      <dgm:prSet presAssocID="{CA1244AE-6E36-4E59-ADE4-88555BF20C69}" presName="extraNode" presStyleLbl="node1" presStyleIdx="0" presStyleCnt="3"/>
      <dgm:spPr/>
      <dgm:t>
        <a:bodyPr/>
        <a:lstStyle/>
        <a:p>
          <a:endParaRPr lang="ru-RU"/>
        </a:p>
      </dgm:t>
    </dgm:pt>
    <dgm:pt modelId="{ED28DD47-0C3A-455D-A97E-6C02D9D65163}" type="pres">
      <dgm:prSet presAssocID="{CA1244AE-6E36-4E59-ADE4-88555BF20C69}" presName="dstNode" presStyleLbl="node1" presStyleIdx="0" presStyleCnt="3"/>
      <dgm:spPr/>
      <dgm:t>
        <a:bodyPr/>
        <a:lstStyle/>
        <a:p>
          <a:endParaRPr lang="ru-RU"/>
        </a:p>
      </dgm:t>
    </dgm:pt>
    <dgm:pt modelId="{4DFEAB2E-B46F-4B67-A116-D6F447735FAB}" type="pres">
      <dgm:prSet presAssocID="{03C383B8-2CFE-48FC-94D5-B6F0AF71171D}" presName="text_1" presStyleLbl="node1" presStyleIdx="0" presStyleCnt="3">
        <dgm:presLayoutVars>
          <dgm:bulletEnabled val="1"/>
        </dgm:presLayoutVars>
      </dgm:prSet>
      <dgm:spPr/>
      <dgm:t>
        <a:bodyPr/>
        <a:lstStyle/>
        <a:p>
          <a:endParaRPr lang="ru-RU"/>
        </a:p>
      </dgm:t>
    </dgm:pt>
    <dgm:pt modelId="{E3FDC5F3-0A9A-4D38-AF62-294547B55FCB}" type="pres">
      <dgm:prSet presAssocID="{03C383B8-2CFE-48FC-94D5-B6F0AF71171D}" presName="accent_1" presStyleCnt="0"/>
      <dgm:spPr/>
      <dgm:t>
        <a:bodyPr/>
        <a:lstStyle/>
        <a:p>
          <a:endParaRPr lang="ru-RU"/>
        </a:p>
      </dgm:t>
    </dgm:pt>
    <dgm:pt modelId="{92351BEE-107D-4A10-B5A2-3071EB92564C}" type="pres">
      <dgm:prSet presAssocID="{03C383B8-2CFE-48FC-94D5-B6F0AF71171D}" presName="accentRepeatNode" presStyleLbl="solidFgAcc1" presStyleIdx="0" presStyleCnt="3"/>
      <dgm:spPr/>
      <dgm:t>
        <a:bodyPr/>
        <a:lstStyle/>
        <a:p>
          <a:endParaRPr lang="ru-RU"/>
        </a:p>
      </dgm:t>
    </dgm:pt>
    <dgm:pt modelId="{FDEC1965-5B51-4A67-854E-65D7554184D1}" type="pres">
      <dgm:prSet presAssocID="{5A7CF696-EA9D-46E3-AAB7-6E61E2B35D1C}" presName="text_2" presStyleLbl="node1" presStyleIdx="1" presStyleCnt="3">
        <dgm:presLayoutVars>
          <dgm:bulletEnabled val="1"/>
        </dgm:presLayoutVars>
      </dgm:prSet>
      <dgm:spPr/>
      <dgm:t>
        <a:bodyPr/>
        <a:lstStyle/>
        <a:p>
          <a:endParaRPr lang="ru-RU"/>
        </a:p>
      </dgm:t>
    </dgm:pt>
    <dgm:pt modelId="{6B166E20-355B-4611-944B-2684EA45E0E5}" type="pres">
      <dgm:prSet presAssocID="{5A7CF696-EA9D-46E3-AAB7-6E61E2B35D1C}" presName="accent_2" presStyleCnt="0"/>
      <dgm:spPr/>
      <dgm:t>
        <a:bodyPr/>
        <a:lstStyle/>
        <a:p>
          <a:endParaRPr lang="ru-RU"/>
        </a:p>
      </dgm:t>
    </dgm:pt>
    <dgm:pt modelId="{2A31E0C8-5B8A-4BE9-B075-36286CE71023}" type="pres">
      <dgm:prSet presAssocID="{5A7CF696-EA9D-46E3-AAB7-6E61E2B35D1C}" presName="accentRepeatNode" presStyleLbl="solidFgAcc1" presStyleIdx="1" presStyleCnt="3"/>
      <dgm:spPr/>
      <dgm:t>
        <a:bodyPr/>
        <a:lstStyle/>
        <a:p>
          <a:endParaRPr lang="ru-RU"/>
        </a:p>
      </dgm:t>
    </dgm:pt>
    <dgm:pt modelId="{925D2F4D-EAD9-4201-9292-D587CE9EA307}" type="pres">
      <dgm:prSet presAssocID="{3DEF67D5-CC15-42B0-A058-2DBE51A6CF83}" presName="text_3" presStyleLbl="node1" presStyleIdx="2" presStyleCnt="3">
        <dgm:presLayoutVars>
          <dgm:bulletEnabled val="1"/>
        </dgm:presLayoutVars>
      </dgm:prSet>
      <dgm:spPr/>
      <dgm:t>
        <a:bodyPr/>
        <a:lstStyle/>
        <a:p>
          <a:endParaRPr lang="ru-RU"/>
        </a:p>
      </dgm:t>
    </dgm:pt>
    <dgm:pt modelId="{066EA391-501E-4810-9D93-041AA4E58A99}" type="pres">
      <dgm:prSet presAssocID="{3DEF67D5-CC15-42B0-A058-2DBE51A6CF83}" presName="accent_3" presStyleCnt="0"/>
      <dgm:spPr/>
      <dgm:t>
        <a:bodyPr/>
        <a:lstStyle/>
        <a:p>
          <a:endParaRPr lang="ru-RU"/>
        </a:p>
      </dgm:t>
    </dgm:pt>
    <dgm:pt modelId="{1524017B-08E8-44C7-897F-F3ABCBA06E1B}" type="pres">
      <dgm:prSet presAssocID="{3DEF67D5-CC15-42B0-A058-2DBE51A6CF83}" presName="accentRepeatNode" presStyleLbl="solidFgAcc1" presStyleIdx="2" presStyleCnt="3"/>
      <dgm:spPr/>
      <dgm:t>
        <a:bodyPr/>
        <a:lstStyle/>
        <a:p>
          <a:endParaRPr lang="ru-RU"/>
        </a:p>
      </dgm:t>
    </dgm:pt>
  </dgm:ptLst>
  <dgm:cxnLst>
    <dgm:cxn modelId="{37C9A48D-3BBD-4466-978E-8ADDE8D9BAC6}" type="presOf" srcId="{3DEF67D5-CC15-42B0-A058-2DBE51A6CF83}" destId="{925D2F4D-EAD9-4201-9292-D587CE9EA307}" srcOrd="0" destOrd="0" presId="urn:microsoft.com/office/officeart/2008/layout/VerticalCurvedList"/>
    <dgm:cxn modelId="{3E6B9DB8-40C7-4E15-B1D3-3AE3B52D943F}" type="presOf" srcId="{03C383B8-2CFE-48FC-94D5-B6F0AF71171D}" destId="{4DFEAB2E-B46F-4B67-A116-D6F447735FAB}" srcOrd="0" destOrd="0" presId="urn:microsoft.com/office/officeart/2008/layout/VerticalCurvedList"/>
    <dgm:cxn modelId="{640899BD-C3E7-4A25-A15A-635EF68EF7DD}" type="presOf" srcId="{33C3BCBF-3CBD-4F4E-B20E-EE481BAFE73D}" destId="{2F9DC4DD-3DC0-40C0-B1F6-C788EE3A1E80}" srcOrd="0" destOrd="0" presId="urn:microsoft.com/office/officeart/2008/layout/VerticalCurvedList"/>
    <dgm:cxn modelId="{23E62F76-E64D-43CB-9A2B-FE3C0353B632}" type="presOf" srcId="{5A7CF696-EA9D-46E3-AAB7-6E61E2B35D1C}" destId="{FDEC1965-5B51-4A67-854E-65D7554184D1}" srcOrd="0" destOrd="0" presId="urn:microsoft.com/office/officeart/2008/layout/VerticalCurvedList"/>
    <dgm:cxn modelId="{97AA11ED-C1A3-45B0-AA48-66823C65DDC4}" type="presOf" srcId="{CA1244AE-6E36-4E59-ADE4-88555BF20C69}" destId="{5DF7C936-CB1E-4004-837D-70FD9CE626E1}" srcOrd="0" destOrd="0" presId="urn:microsoft.com/office/officeart/2008/layout/VerticalCurvedList"/>
    <dgm:cxn modelId="{9F805381-D441-425D-8946-337F57BAFFE5}" srcId="{CA1244AE-6E36-4E59-ADE4-88555BF20C69}" destId="{5A7CF696-EA9D-46E3-AAB7-6E61E2B35D1C}" srcOrd="1" destOrd="0" parTransId="{391568C0-1C70-4B78-8792-F8F2AF9B23B7}" sibTransId="{BB864A02-6CCA-453F-BE72-6656BD88C5E0}"/>
    <dgm:cxn modelId="{E9E3710C-E5B2-4EF0-99B3-4AC11D3623A5}" srcId="{CA1244AE-6E36-4E59-ADE4-88555BF20C69}" destId="{3DEF67D5-CC15-42B0-A058-2DBE51A6CF83}" srcOrd="2" destOrd="0" parTransId="{6D777BCC-72B0-4C94-A131-14D4619E5C51}" sibTransId="{35F180B2-A83A-40C6-9707-A29617E259ED}"/>
    <dgm:cxn modelId="{B61015E2-BC87-418D-8DB5-40E8AB3B5253}" srcId="{CA1244AE-6E36-4E59-ADE4-88555BF20C69}" destId="{03C383B8-2CFE-48FC-94D5-B6F0AF71171D}" srcOrd="0" destOrd="0" parTransId="{0C541025-5479-498B-A71B-01ECBD6F69A4}" sibTransId="{33C3BCBF-3CBD-4F4E-B20E-EE481BAFE73D}"/>
    <dgm:cxn modelId="{C75D761A-A777-4ADF-ABA3-C0B0DBC63B20}" type="presParOf" srcId="{5DF7C936-CB1E-4004-837D-70FD9CE626E1}" destId="{C3725BF0-4AD8-464E-BE02-143BE394FEB5}" srcOrd="0" destOrd="0" presId="urn:microsoft.com/office/officeart/2008/layout/VerticalCurvedList"/>
    <dgm:cxn modelId="{7874AE73-2790-4D20-B3D8-1EBA75DE346B}" type="presParOf" srcId="{C3725BF0-4AD8-464E-BE02-143BE394FEB5}" destId="{6517305D-1AA5-4882-AE33-234EF1CBACE8}" srcOrd="0" destOrd="0" presId="urn:microsoft.com/office/officeart/2008/layout/VerticalCurvedList"/>
    <dgm:cxn modelId="{D39937A0-F6E6-466C-99A9-A38DAABCE76C}" type="presParOf" srcId="{6517305D-1AA5-4882-AE33-234EF1CBACE8}" destId="{4F4C04FF-55E1-44C7-8C9F-9B3D4B545C2A}" srcOrd="0" destOrd="0" presId="urn:microsoft.com/office/officeart/2008/layout/VerticalCurvedList"/>
    <dgm:cxn modelId="{51BAD666-4852-4337-867E-032AE47F24DB}" type="presParOf" srcId="{6517305D-1AA5-4882-AE33-234EF1CBACE8}" destId="{2F9DC4DD-3DC0-40C0-B1F6-C788EE3A1E80}" srcOrd="1" destOrd="0" presId="urn:microsoft.com/office/officeart/2008/layout/VerticalCurvedList"/>
    <dgm:cxn modelId="{55262E4B-6911-44F1-8CCA-0E6716A6856A}" type="presParOf" srcId="{6517305D-1AA5-4882-AE33-234EF1CBACE8}" destId="{1857850F-590A-4031-A43F-ADD689EE1DFF}" srcOrd="2" destOrd="0" presId="urn:microsoft.com/office/officeart/2008/layout/VerticalCurvedList"/>
    <dgm:cxn modelId="{8402CA59-B192-455C-8DA6-1D19640EE38C}" type="presParOf" srcId="{6517305D-1AA5-4882-AE33-234EF1CBACE8}" destId="{ED28DD47-0C3A-455D-A97E-6C02D9D65163}" srcOrd="3" destOrd="0" presId="urn:microsoft.com/office/officeart/2008/layout/VerticalCurvedList"/>
    <dgm:cxn modelId="{137AA6B9-3CDE-4FC6-9BD4-2F0739DE058F}" type="presParOf" srcId="{C3725BF0-4AD8-464E-BE02-143BE394FEB5}" destId="{4DFEAB2E-B46F-4B67-A116-D6F447735FAB}" srcOrd="1" destOrd="0" presId="urn:microsoft.com/office/officeart/2008/layout/VerticalCurvedList"/>
    <dgm:cxn modelId="{0E60D24A-A6D5-4D8A-B7FF-6E01D79989C4}" type="presParOf" srcId="{C3725BF0-4AD8-464E-BE02-143BE394FEB5}" destId="{E3FDC5F3-0A9A-4D38-AF62-294547B55FCB}" srcOrd="2" destOrd="0" presId="urn:microsoft.com/office/officeart/2008/layout/VerticalCurvedList"/>
    <dgm:cxn modelId="{4E7D8883-DB37-4D22-856F-6CFEE4246848}" type="presParOf" srcId="{E3FDC5F3-0A9A-4D38-AF62-294547B55FCB}" destId="{92351BEE-107D-4A10-B5A2-3071EB92564C}" srcOrd="0" destOrd="0" presId="urn:microsoft.com/office/officeart/2008/layout/VerticalCurvedList"/>
    <dgm:cxn modelId="{5DAEA9FF-208A-4E8F-9282-59D55C6A568C}" type="presParOf" srcId="{C3725BF0-4AD8-464E-BE02-143BE394FEB5}" destId="{FDEC1965-5B51-4A67-854E-65D7554184D1}" srcOrd="3" destOrd="0" presId="urn:microsoft.com/office/officeart/2008/layout/VerticalCurvedList"/>
    <dgm:cxn modelId="{3EDE8DEC-A3DA-40D3-99E6-4F5343243B78}" type="presParOf" srcId="{C3725BF0-4AD8-464E-BE02-143BE394FEB5}" destId="{6B166E20-355B-4611-944B-2684EA45E0E5}" srcOrd="4" destOrd="0" presId="urn:microsoft.com/office/officeart/2008/layout/VerticalCurvedList"/>
    <dgm:cxn modelId="{70B2D221-CCCB-4753-B6BF-9A8EB1635CF4}" type="presParOf" srcId="{6B166E20-355B-4611-944B-2684EA45E0E5}" destId="{2A31E0C8-5B8A-4BE9-B075-36286CE71023}" srcOrd="0" destOrd="0" presId="urn:microsoft.com/office/officeart/2008/layout/VerticalCurvedList"/>
    <dgm:cxn modelId="{AB519F91-96C9-4089-8CB3-F64B05D1A8CA}" type="presParOf" srcId="{C3725BF0-4AD8-464E-BE02-143BE394FEB5}" destId="{925D2F4D-EAD9-4201-9292-D587CE9EA307}" srcOrd="5" destOrd="0" presId="urn:microsoft.com/office/officeart/2008/layout/VerticalCurvedList"/>
    <dgm:cxn modelId="{6808C01C-5803-4999-BB04-A5816AF822CD}" type="presParOf" srcId="{C3725BF0-4AD8-464E-BE02-143BE394FEB5}" destId="{066EA391-501E-4810-9D93-041AA4E58A99}" srcOrd="6" destOrd="0" presId="urn:microsoft.com/office/officeart/2008/layout/VerticalCurvedList"/>
    <dgm:cxn modelId="{2368D209-2DA7-47EB-9340-C168421F2867}" type="presParOf" srcId="{066EA391-501E-4810-9D93-041AA4E58A99}" destId="{1524017B-08E8-44C7-897F-F3ABCBA06E1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BD71BE-2A73-446F-B758-8592496F0EEC}" type="doc">
      <dgm:prSet loTypeId="urn:microsoft.com/office/officeart/2005/8/layout/vList6" loCatId="list" qsTypeId="urn:microsoft.com/office/officeart/2005/8/quickstyle/simple1" qsCatId="simple" csTypeId="urn:microsoft.com/office/officeart/2005/8/colors/accent0_1" csCatId="mainScheme" phldr="1"/>
      <dgm:spPr/>
      <dgm:t>
        <a:bodyPr/>
        <a:lstStyle/>
        <a:p>
          <a:endParaRPr lang="ru-RU"/>
        </a:p>
      </dgm:t>
    </dgm:pt>
    <dgm:pt modelId="{5920EA73-2455-4003-8E3D-EB127B72D5A5}">
      <dgm:prSet phldrT="[Текст]" custT="1"/>
      <dgm:spPr/>
      <dgm:t>
        <a:bodyPr/>
        <a:lstStyle/>
        <a:p>
          <a:r>
            <a:rPr lang="kk-KZ" sz="2000" dirty="0" smtClean="0">
              <a:latin typeface="Times New Roman" panose="02020603050405020304" pitchFamily="18" charset="0"/>
              <a:cs typeface="Times New Roman" panose="02020603050405020304" pitchFamily="18" charset="0"/>
            </a:rPr>
            <a:t>1</a:t>
          </a:r>
          <a:endParaRPr lang="ru-RU" sz="2000" dirty="0">
            <a:latin typeface="Times New Roman" panose="02020603050405020304" pitchFamily="18" charset="0"/>
            <a:cs typeface="Times New Roman" panose="02020603050405020304" pitchFamily="18" charset="0"/>
          </a:endParaRPr>
        </a:p>
      </dgm:t>
    </dgm:pt>
    <dgm:pt modelId="{97ACA1B3-D789-4B64-80C5-D11B4329C52B}" type="parTrans" cxnId="{F2BAA47A-A272-48D6-8F33-1B3643C19611}">
      <dgm:prSet/>
      <dgm:spPr/>
      <dgm:t>
        <a:bodyPr/>
        <a:lstStyle/>
        <a:p>
          <a:endParaRPr lang="ru-RU" sz="1500">
            <a:latin typeface="Times New Roman" panose="02020603050405020304" pitchFamily="18" charset="0"/>
            <a:cs typeface="Times New Roman" panose="02020603050405020304" pitchFamily="18" charset="0"/>
          </a:endParaRPr>
        </a:p>
      </dgm:t>
    </dgm:pt>
    <dgm:pt modelId="{C50963FD-8559-46FA-8571-0B89CCBEE654}" type="sibTrans" cxnId="{F2BAA47A-A272-48D6-8F33-1B3643C19611}">
      <dgm:prSet/>
      <dgm:spPr/>
      <dgm:t>
        <a:bodyPr/>
        <a:lstStyle/>
        <a:p>
          <a:endParaRPr lang="ru-RU" sz="1500">
            <a:latin typeface="Times New Roman" panose="02020603050405020304" pitchFamily="18" charset="0"/>
            <a:cs typeface="Times New Roman" panose="02020603050405020304" pitchFamily="18" charset="0"/>
          </a:endParaRPr>
        </a:p>
      </dgm:t>
    </dgm:pt>
    <dgm:pt modelId="{3D65BDE7-8B24-4B5D-A766-B11F32AB4CD6}">
      <dgm:prSet phldrT="[Текст]" custT="1"/>
      <dgm:spPr/>
      <dgm:t>
        <a:bodyPr/>
        <a:lstStyle/>
        <a:p>
          <a:r>
            <a:rPr lang="kk-KZ" sz="1500" dirty="0" smtClean="0">
              <a:latin typeface="Times New Roman" panose="02020603050405020304" pitchFamily="18" charset="0"/>
              <a:cs typeface="Times New Roman" panose="02020603050405020304" pitchFamily="18" charset="0"/>
            </a:rPr>
            <a:t>Органикалық ксенобиотиктердің деградациясы мен биодеградация кезінде;</a:t>
          </a:r>
          <a:endParaRPr lang="ru-RU" sz="1500" dirty="0">
            <a:latin typeface="Times New Roman" panose="02020603050405020304" pitchFamily="18" charset="0"/>
            <a:cs typeface="Times New Roman" panose="02020603050405020304" pitchFamily="18" charset="0"/>
          </a:endParaRPr>
        </a:p>
      </dgm:t>
    </dgm:pt>
    <dgm:pt modelId="{3A0658F5-FA63-475C-94C8-E1F27E52DEDD}" type="parTrans" cxnId="{5B60D58B-58C9-44DE-8801-907A80F05BD7}">
      <dgm:prSet/>
      <dgm:spPr/>
      <dgm:t>
        <a:bodyPr/>
        <a:lstStyle/>
        <a:p>
          <a:endParaRPr lang="ru-RU" sz="1500">
            <a:latin typeface="Times New Roman" panose="02020603050405020304" pitchFamily="18" charset="0"/>
            <a:cs typeface="Times New Roman" panose="02020603050405020304" pitchFamily="18" charset="0"/>
          </a:endParaRPr>
        </a:p>
      </dgm:t>
    </dgm:pt>
    <dgm:pt modelId="{319970A7-061D-49A4-910C-86FB3B2D69FA}" type="sibTrans" cxnId="{5B60D58B-58C9-44DE-8801-907A80F05BD7}">
      <dgm:prSet/>
      <dgm:spPr/>
      <dgm:t>
        <a:bodyPr/>
        <a:lstStyle/>
        <a:p>
          <a:endParaRPr lang="ru-RU" sz="1500">
            <a:latin typeface="Times New Roman" panose="02020603050405020304" pitchFamily="18" charset="0"/>
            <a:cs typeface="Times New Roman" panose="02020603050405020304" pitchFamily="18" charset="0"/>
          </a:endParaRPr>
        </a:p>
      </dgm:t>
    </dgm:pt>
    <dgm:pt modelId="{F269B0FD-753E-4278-84A0-F4D30793AAC5}">
      <dgm:prSet phldrT="[Текст]" custT="1"/>
      <dgm:spPr/>
      <dgm:t>
        <a:bodyPr/>
        <a:lstStyle/>
        <a:p>
          <a:r>
            <a:rPr lang="kk-KZ" sz="2000" dirty="0" smtClean="0">
              <a:latin typeface="Times New Roman" panose="02020603050405020304" pitchFamily="18" charset="0"/>
              <a:cs typeface="Times New Roman" panose="02020603050405020304" pitchFamily="18" charset="0"/>
            </a:rPr>
            <a:t>5</a:t>
          </a:r>
          <a:endParaRPr lang="ru-RU" sz="2000" dirty="0">
            <a:latin typeface="Times New Roman" panose="02020603050405020304" pitchFamily="18" charset="0"/>
            <a:cs typeface="Times New Roman" panose="02020603050405020304" pitchFamily="18" charset="0"/>
          </a:endParaRPr>
        </a:p>
      </dgm:t>
    </dgm:pt>
    <dgm:pt modelId="{518F5010-49CC-4046-9C2F-CDF1AAA0D0C8}" type="parTrans" cxnId="{A07D56AD-B7C7-4DC4-B3F2-07091B7EDBC8}">
      <dgm:prSet/>
      <dgm:spPr/>
      <dgm:t>
        <a:bodyPr/>
        <a:lstStyle/>
        <a:p>
          <a:endParaRPr lang="ru-RU" sz="1500">
            <a:latin typeface="Times New Roman" panose="02020603050405020304" pitchFamily="18" charset="0"/>
            <a:cs typeface="Times New Roman" panose="02020603050405020304" pitchFamily="18" charset="0"/>
          </a:endParaRPr>
        </a:p>
      </dgm:t>
    </dgm:pt>
    <dgm:pt modelId="{616B956C-DF66-4881-8F02-617A6388010E}" type="sibTrans" cxnId="{A07D56AD-B7C7-4DC4-B3F2-07091B7EDBC8}">
      <dgm:prSet/>
      <dgm:spPr/>
      <dgm:t>
        <a:bodyPr/>
        <a:lstStyle/>
        <a:p>
          <a:endParaRPr lang="ru-RU" sz="1500">
            <a:latin typeface="Times New Roman" panose="02020603050405020304" pitchFamily="18" charset="0"/>
            <a:cs typeface="Times New Roman" panose="02020603050405020304" pitchFamily="18" charset="0"/>
          </a:endParaRPr>
        </a:p>
      </dgm:t>
    </dgm:pt>
    <dgm:pt modelId="{E9C3E8DC-DF12-42D8-A161-94B6C2790490}">
      <dgm:prSet phldrT="[Текст]" custT="1"/>
      <dgm:spPr/>
      <dgm:t>
        <a:bodyPr anchor="ctr"/>
        <a:lstStyle/>
        <a:p>
          <a:r>
            <a:rPr lang="kk-KZ" sz="1500" dirty="0" smtClean="0">
              <a:latin typeface="Times New Roman" panose="02020603050405020304" pitchFamily="18" charset="0"/>
              <a:cs typeface="Times New Roman" panose="02020603050405020304" pitchFamily="18" charset="0"/>
            </a:rPr>
            <a:t>Тазартудың комбинирленген өңдеу кезінде: мысалға, ерекше төзімді молекулалар деградациялары үшін биодеградация процессін күшейтетін абиотикалық катализаторлар қолданылады. Оларға: УК-сәулелер, неорганикалық қалпына келтірушілер, Фентон (</a:t>
          </a:r>
          <a:r>
            <a:rPr lang="ru-RU" sz="1500" dirty="0" smtClean="0">
              <a:latin typeface="Times New Roman" panose="02020603050405020304" pitchFamily="18" charset="0"/>
              <a:cs typeface="Times New Roman" panose="02020603050405020304" pitchFamily="18" charset="0"/>
            </a:rPr>
            <a:t>Н</a:t>
          </a:r>
          <a:r>
            <a:rPr lang="ru-RU" sz="1500" baseline="-25000" dirty="0" smtClean="0">
              <a:latin typeface="Times New Roman" panose="02020603050405020304" pitchFamily="18" charset="0"/>
              <a:cs typeface="Times New Roman" panose="02020603050405020304" pitchFamily="18" charset="0"/>
            </a:rPr>
            <a:t>2</a:t>
          </a:r>
          <a:r>
            <a:rPr lang="ru-RU" sz="1500" dirty="0" smtClean="0">
              <a:latin typeface="Times New Roman" panose="02020603050405020304" pitchFamily="18" charset="0"/>
              <a:cs typeface="Times New Roman" panose="02020603050405020304" pitchFamily="18" charset="0"/>
            </a:rPr>
            <a:t>О</a:t>
          </a:r>
          <a:r>
            <a:rPr lang="ru-RU" sz="1500" baseline="-25000" dirty="0" smtClean="0">
              <a:latin typeface="Times New Roman" panose="02020603050405020304" pitchFamily="18" charset="0"/>
              <a:cs typeface="Times New Roman" panose="02020603050405020304" pitchFamily="18" charset="0"/>
            </a:rPr>
            <a:t>2</a:t>
          </a:r>
          <a:r>
            <a:rPr lang="ru-RU" sz="1500" dirty="0" smtClean="0">
              <a:latin typeface="Times New Roman" panose="02020603050405020304" pitchFamily="18" charset="0"/>
              <a:cs typeface="Times New Roman" panose="02020603050405020304" pitchFamily="18" charset="0"/>
            </a:rPr>
            <a:t> + </a:t>
          </a:r>
          <a:r>
            <a:rPr lang="en-US" sz="1500" dirty="0" smtClean="0">
              <a:latin typeface="Times New Roman" panose="02020603050405020304" pitchFamily="18" charset="0"/>
              <a:cs typeface="Times New Roman" panose="02020603050405020304" pitchFamily="18" charset="0"/>
            </a:rPr>
            <a:t>Fe</a:t>
          </a:r>
          <a:r>
            <a:rPr lang="en-US" sz="1500" baseline="30000" dirty="0" smtClean="0">
              <a:latin typeface="Times New Roman" panose="02020603050405020304" pitchFamily="18" charset="0"/>
              <a:cs typeface="Times New Roman" panose="02020603050405020304" pitchFamily="18" charset="0"/>
            </a:rPr>
            <a:t>2+</a:t>
          </a:r>
          <a:r>
            <a:rPr lang="kk-KZ" sz="1500" dirty="0" smtClean="0">
              <a:latin typeface="Times New Roman" panose="02020603050405020304" pitchFamily="18" charset="0"/>
              <a:cs typeface="Times New Roman" panose="02020603050405020304" pitchFamily="18" charset="0"/>
            </a:rPr>
            <a:t>) реагенті және т.б.</a:t>
          </a:r>
          <a:endParaRPr lang="ru-RU" sz="1500" dirty="0">
            <a:latin typeface="Times New Roman" panose="02020603050405020304" pitchFamily="18" charset="0"/>
            <a:cs typeface="Times New Roman" panose="02020603050405020304" pitchFamily="18" charset="0"/>
          </a:endParaRPr>
        </a:p>
      </dgm:t>
    </dgm:pt>
    <dgm:pt modelId="{D084A5F4-5AA0-431D-A088-D6095F111C9E}" type="parTrans" cxnId="{FE67804E-1A73-4C93-90C4-F24ABD641C28}">
      <dgm:prSet/>
      <dgm:spPr/>
      <dgm:t>
        <a:bodyPr/>
        <a:lstStyle/>
        <a:p>
          <a:endParaRPr lang="ru-RU" sz="1500">
            <a:latin typeface="Times New Roman" panose="02020603050405020304" pitchFamily="18" charset="0"/>
            <a:cs typeface="Times New Roman" panose="02020603050405020304" pitchFamily="18" charset="0"/>
          </a:endParaRPr>
        </a:p>
      </dgm:t>
    </dgm:pt>
    <dgm:pt modelId="{20690767-37DD-4F59-81AA-F5C6828F8229}" type="sibTrans" cxnId="{FE67804E-1A73-4C93-90C4-F24ABD641C28}">
      <dgm:prSet/>
      <dgm:spPr/>
      <dgm:t>
        <a:bodyPr/>
        <a:lstStyle/>
        <a:p>
          <a:endParaRPr lang="ru-RU" sz="1500">
            <a:latin typeface="Times New Roman" panose="02020603050405020304" pitchFamily="18" charset="0"/>
            <a:cs typeface="Times New Roman" panose="02020603050405020304" pitchFamily="18" charset="0"/>
          </a:endParaRPr>
        </a:p>
      </dgm:t>
    </dgm:pt>
    <dgm:pt modelId="{FB81FEAB-4FB3-4AE7-82AB-8C3E2DAC1085}">
      <dgm:prSet custT="1"/>
      <dgm:spPr/>
      <dgm:t>
        <a:bodyPr/>
        <a:lstStyle/>
        <a:p>
          <a:r>
            <a:rPr lang="kk-KZ" sz="2000" dirty="0" smtClean="0">
              <a:latin typeface="Times New Roman" panose="02020603050405020304" pitchFamily="18" charset="0"/>
              <a:cs typeface="Times New Roman" panose="02020603050405020304" pitchFamily="18" charset="0"/>
            </a:rPr>
            <a:t>2</a:t>
          </a:r>
          <a:endParaRPr lang="ru-RU" sz="2000" dirty="0">
            <a:latin typeface="Times New Roman" panose="02020603050405020304" pitchFamily="18" charset="0"/>
            <a:cs typeface="Times New Roman" panose="02020603050405020304" pitchFamily="18" charset="0"/>
          </a:endParaRPr>
        </a:p>
      </dgm:t>
    </dgm:pt>
    <dgm:pt modelId="{0CD11A39-5339-4ACF-9502-BAD703F9746D}" type="parTrans" cxnId="{56AEE398-7555-4273-A8EE-B5DA3BEBAE39}">
      <dgm:prSet/>
      <dgm:spPr/>
      <dgm:t>
        <a:bodyPr/>
        <a:lstStyle/>
        <a:p>
          <a:endParaRPr lang="ru-RU" sz="1500">
            <a:latin typeface="Times New Roman" panose="02020603050405020304" pitchFamily="18" charset="0"/>
            <a:cs typeface="Times New Roman" panose="02020603050405020304" pitchFamily="18" charset="0"/>
          </a:endParaRPr>
        </a:p>
      </dgm:t>
    </dgm:pt>
    <dgm:pt modelId="{B9AEDAE3-5803-4259-BA87-F1ED101B0B48}" type="sibTrans" cxnId="{56AEE398-7555-4273-A8EE-B5DA3BEBAE39}">
      <dgm:prSet/>
      <dgm:spPr/>
      <dgm:t>
        <a:bodyPr/>
        <a:lstStyle/>
        <a:p>
          <a:endParaRPr lang="ru-RU" sz="1500">
            <a:latin typeface="Times New Roman" panose="02020603050405020304" pitchFamily="18" charset="0"/>
            <a:cs typeface="Times New Roman" panose="02020603050405020304" pitchFamily="18" charset="0"/>
          </a:endParaRPr>
        </a:p>
      </dgm:t>
    </dgm:pt>
    <dgm:pt modelId="{56CBCAAF-0C51-45E3-9037-69CC69586315}">
      <dgm:prSet custT="1"/>
      <dgm:spPr/>
      <dgm:t>
        <a:bodyPr/>
        <a:lstStyle/>
        <a:p>
          <a:r>
            <a:rPr lang="kk-KZ" sz="2000" dirty="0" smtClean="0">
              <a:latin typeface="Times New Roman" panose="02020603050405020304" pitchFamily="18" charset="0"/>
              <a:cs typeface="Times New Roman" panose="02020603050405020304" pitchFamily="18" charset="0"/>
            </a:rPr>
            <a:t>3</a:t>
          </a:r>
          <a:endParaRPr lang="ru-RU" sz="2000" dirty="0">
            <a:latin typeface="Times New Roman" panose="02020603050405020304" pitchFamily="18" charset="0"/>
            <a:cs typeface="Times New Roman" panose="02020603050405020304" pitchFamily="18" charset="0"/>
          </a:endParaRPr>
        </a:p>
      </dgm:t>
    </dgm:pt>
    <dgm:pt modelId="{922CED5A-8C38-4518-9528-BB73AC01D27A}" type="parTrans" cxnId="{079A5673-16E2-43A4-8213-664CDBB9E913}">
      <dgm:prSet/>
      <dgm:spPr/>
      <dgm:t>
        <a:bodyPr/>
        <a:lstStyle/>
        <a:p>
          <a:endParaRPr lang="ru-RU" sz="1500">
            <a:latin typeface="Times New Roman" panose="02020603050405020304" pitchFamily="18" charset="0"/>
            <a:cs typeface="Times New Roman" panose="02020603050405020304" pitchFamily="18" charset="0"/>
          </a:endParaRPr>
        </a:p>
      </dgm:t>
    </dgm:pt>
    <dgm:pt modelId="{FEA88AD0-46B9-47EC-AC67-F2294DB65C69}" type="sibTrans" cxnId="{079A5673-16E2-43A4-8213-664CDBB9E913}">
      <dgm:prSet/>
      <dgm:spPr/>
      <dgm:t>
        <a:bodyPr/>
        <a:lstStyle/>
        <a:p>
          <a:endParaRPr lang="ru-RU" sz="1500">
            <a:latin typeface="Times New Roman" panose="02020603050405020304" pitchFamily="18" charset="0"/>
            <a:cs typeface="Times New Roman" panose="02020603050405020304" pitchFamily="18" charset="0"/>
          </a:endParaRPr>
        </a:p>
      </dgm:t>
    </dgm:pt>
    <dgm:pt modelId="{0068589C-F07E-4DCE-90B2-CCA720B325B5}">
      <dgm:prSet custT="1"/>
      <dgm:spPr/>
      <dgm:t>
        <a:bodyPr/>
        <a:lstStyle/>
        <a:p>
          <a:r>
            <a:rPr lang="kk-KZ" sz="2000" dirty="0" smtClean="0">
              <a:latin typeface="Times New Roman" panose="02020603050405020304" pitchFamily="18" charset="0"/>
              <a:cs typeface="Times New Roman" panose="02020603050405020304" pitchFamily="18" charset="0"/>
            </a:rPr>
            <a:t>4</a:t>
          </a:r>
          <a:endParaRPr lang="ru-RU" sz="2000" dirty="0">
            <a:latin typeface="Times New Roman" panose="02020603050405020304" pitchFamily="18" charset="0"/>
            <a:cs typeface="Times New Roman" panose="02020603050405020304" pitchFamily="18" charset="0"/>
          </a:endParaRPr>
        </a:p>
      </dgm:t>
    </dgm:pt>
    <dgm:pt modelId="{042DE67C-8CDA-4286-BCFF-176873636510}" type="parTrans" cxnId="{1C015495-E106-4235-AE5E-76263525A31F}">
      <dgm:prSet/>
      <dgm:spPr/>
      <dgm:t>
        <a:bodyPr/>
        <a:lstStyle/>
        <a:p>
          <a:endParaRPr lang="ru-RU" sz="1500">
            <a:latin typeface="Times New Roman" panose="02020603050405020304" pitchFamily="18" charset="0"/>
            <a:cs typeface="Times New Roman" panose="02020603050405020304" pitchFamily="18" charset="0"/>
          </a:endParaRPr>
        </a:p>
      </dgm:t>
    </dgm:pt>
    <dgm:pt modelId="{3BA6FE93-2B17-45DA-B231-A00BF6A5EDFB}" type="sibTrans" cxnId="{1C015495-E106-4235-AE5E-76263525A31F}">
      <dgm:prSet/>
      <dgm:spPr/>
      <dgm:t>
        <a:bodyPr/>
        <a:lstStyle/>
        <a:p>
          <a:endParaRPr lang="ru-RU" sz="1500">
            <a:latin typeface="Times New Roman" panose="02020603050405020304" pitchFamily="18" charset="0"/>
            <a:cs typeface="Times New Roman" panose="02020603050405020304" pitchFamily="18" charset="0"/>
          </a:endParaRPr>
        </a:p>
      </dgm:t>
    </dgm:pt>
    <dgm:pt modelId="{6EF881BC-55A2-4503-BBE7-1A73F7378DBC}">
      <dgm:prSet custT="1"/>
      <dgm:spPr/>
      <dgm:t>
        <a:bodyPr/>
        <a:lstStyle/>
        <a:p>
          <a:r>
            <a:rPr lang="kk-KZ" sz="1500" dirty="0" smtClean="0">
              <a:latin typeface="Times New Roman" panose="02020603050405020304" pitchFamily="18" charset="0"/>
              <a:cs typeface="Times New Roman" panose="02020603050405020304" pitchFamily="18" charset="0"/>
            </a:rPr>
            <a:t>Ластағыштарды жеңіл миграцияланатын ауыстыру (ауыр металдар,радионуклидтер, органикалық ксенобиотиктер);</a:t>
          </a:r>
          <a:endParaRPr lang="ru-RU" sz="1500" dirty="0">
            <a:latin typeface="Times New Roman" panose="02020603050405020304" pitchFamily="18" charset="0"/>
            <a:cs typeface="Times New Roman" panose="02020603050405020304" pitchFamily="18" charset="0"/>
          </a:endParaRPr>
        </a:p>
      </dgm:t>
    </dgm:pt>
    <dgm:pt modelId="{31D33178-D209-4ADA-871D-F8E6AA605CA4}" type="parTrans" cxnId="{5A6F149A-6324-4EA3-83D3-573CFDAACD2A}">
      <dgm:prSet/>
      <dgm:spPr/>
      <dgm:t>
        <a:bodyPr/>
        <a:lstStyle/>
        <a:p>
          <a:endParaRPr lang="ru-RU" sz="1500">
            <a:latin typeface="Times New Roman" panose="02020603050405020304" pitchFamily="18" charset="0"/>
            <a:cs typeface="Times New Roman" panose="02020603050405020304" pitchFamily="18" charset="0"/>
          </a:endParaRPr>
        </a:p>
      </dgm:t>
    </dgm:pt>
    <dgm:pt modelId="{247D3359-34B1-4817-9031-B66C94203FAE}" type="sibTrans" cxnId="{5A6F149A-6324-4EA3-83D3-573CFDAACD2A}">
      <dgm:prSet/>
      <dgm:spPr/>
      <dgm:t>
        <a:bodyPr/>
        <a:lstStyle/>
        <a:p>
          <a:endParaRPr lang="ru-RU" sz="1500">
            <a:latin typeface="Times New Roman" panose="02020603050405020304" pitchFamily="18" charset="0"/>
            <a:cs typeface="Times New Roman" panose="02020603050405020304" pitchFamily="18" charset="0"/>
          </a:endParaRPr>
        </a:p>
      </dgm:t>
    </dgm:pt>
    <dgm:pt modelId="{9B50014A-C5E9-43E2-9098-66EFE3D5B148}">
      <dgm:prSet custT="1"/>
      <dgm:spPr/>
      <dgm:t>
        <a:bodyPr anchor="ctr"/>
        <a:lstStyle/>
        <a:p>
          <a:r>
            <a:rPr lang="kk-KZ" sz="1500" dirty="0" smtClean="0">
              <a:latin typeface="Times New Roman" panose="02020603050405020304" pitchFamily="18" charset="0"/>
              <a:cs typeface="Times New Roman" panose="02020603050405020304" pitchFamily="18" charset="0"/>
            </a:rPr>
            <a:t>Топырақтардағы ластағыштарды ерімейтін жағдайға, қозғалмайтын формаға айналдыру (ауыр металдар, пестицидтер, араматты көмірсутектер (ПАУ) және т.б.)</a:t>
          </a:r>
          <a:endParaRPr lang="ru-RU" sz="1500" dirty="0">
            <a:latin typeface="Times New Roman" panose="02020603050405020304" pitchFamily="18" charset="0"/>
            <a:cs typeface="Times New Roman" panose="02020603050405020304" pitchFamily="18" charset="0"/>
          </a:endParaRPr>
        </a:p>
      </dgm:t>
    </dgm:pt>
    <dgm:pt modelId="{DE221423-8E8D-4008-9978-6C15FDFF6E85}" type="parTrans" cxnId="{AF2D00BE-9FCC-4733-8861-BC4B9C776EC7}">
      <dgm:prSet/>
      <dgm:spPr/>
      <dgm:t>
        <a:bodyPr/>
        <a:lstStyle/>
        <a:p>
          <a:endParaRPr lang="ru-RU" sz="1500">
            <a:latin typeface="Times New Roman" panose="02020603050405020304" pitchFamily="18" charset="0"/>
            <a:cs typeface="Times New Roman" panose="02020603050405020304" pitchFamily="18" charset="0"/>
          </a:endParaRPr>
        </a:p>
      </dgm:t>
    </dgm:pt>
    <dgm:pt modelId="{10EB05F0-6810-4317-9027-A9778BBE01A1}" type="sibTrans" cxnId="{AF2D00BE-9FCC-4733-8861-BC4B9C776EC7}">
      <dgm:prSet/>
      <dgm:spPr/>
      <dgm:t>
        <a:bodyPr/>
        <a:lstStyle/>
        <a:p>
          <a:endParaRPr lang="ru-RU" sz="1500">
            <a:latin typeface="Times New Roman" panose="02020603050405020304" pitchFamily="18" charset="0"/>
            <a:cs typeface="Times New Roman" panose="02020603050405020304" pitchFamily="18" charset="0"/>
          </a:endParaRPr>
        </a:p>
      </dgm:t>
    </dgm:pt>
    <dgm:pt modelId="{C70FF682-5A63-448A-B5B6-A50E9F6B5D0C}">
      <dgm:prSet custT="1"/>
      <dgm:spPr/>
      <dgm:t>
        <a:bodyPr anchor="ctr"/>
        <a:lstStyle/>
        <a:p>
          <a:r>
            <a:rPr lang="kk-KZ" sz="1500" dirty="0" smtClean="0">
              <a:latin typeface="Times New Roman" panose="02020603050405020304" pitchFamily="18" charset="0"/>
              <a:cs typeface="Times New Roman" panose="02020603050405020304" pitchFamily="18" charset="0"/>
            </a:rPr>
            <a:t>Топырақ ортасынан поллютанттарды транслокациялау: өсімдіктерге, микрофлораға, жануар биомассасына ол әрі биомассаға өндіру.</a:t>
          </a:r>
          <a:endParaRPr lang="ru-RU" sz="1500" dirty="0">
            <a:latin typeface="Times New Roman" panose="02020603050405020304" pitchFamily="18" charset="0"/>
            <a:cs typeface="Times New Roman" panose="02020603050405020304" pitchFamily="18" charset="0"/>
          </a:endParaRPr>
        </a:p>
      </dgm:t>
    </dgm:pt>
    <dgm:pt modelId="{BFF4D733-BB22-41C1-A18F-0268041567BC}" type="parTrans" cxnId="{062F0AA1-9EA8-4FEB-BCF6-8B503775D13F}">
      <dgm:prSet/>
      <dgm:spPr/>
      <dgm:t>
        <a:bodyPr/>
        <a:lstStyle/>
        <a:p>
          <a:endParaRPr lang="ru-RU" sz="1500">
            <a:latin typeface="Times New Roman" panose="02020603050405020304" pitchFamily="18" charset="0"/>
            <a:cs typeface="Times New Roman" panose="02020603050405020304" pitchFamily="18" charset="0"/>
          </a:endParaRPr>
        </a:p>
      </dgm:t>
    </dgm:pt>
    <dgm:pt modelId="{BE95A6D7-FD35-49A3-8DBA-977CACA6B613}" type="sibTrans" cxnId="{062F0AA1-9EA8-4FEB-BCF6-8B503775D13F}">
      <dgm:prSet/>
      <dgm:spPr/>
      <dgm:t>
        <a:bodyPr/>
        <a:lstStyle/>
        <a:p>
          <a:endParaRPr lang="ru-RU" sz="1500">
            <a:latin typeface="Times New Roman" panose="02020603050405020304" pitchFamily="18" charset="0"/>
            <a:cs typeface="Times New Roman" panose="02020603050405020304" pitchFamily="18" charset="0"/>
          </a:endParaRPr>
        </a:p>
      </dgm:t>
    </dgm:pt>
    <dgm:pt modelId="{6185E685-F258-46B1-8272-44FFA24306E8}" type="pres">
      <dgm:prSet presAssocID="{33BD71BE-2A73-446F-B758-8592496F0EEC}" presName="Name0" presStyleCnt="0">
        <dgm:presLayoutVars>
          <dgm:dir/>
          <dgm:animLvl val="lvl"/>
          <dgm:resizeHandles/>
        </dgm:presLayoutVars>
      </dgm:prSet>
      <dgm:spPr/>
      <dgm:t>
        <a:bodyPr/>
        <a:lstStyle/>
        <a:p>
          <a:endParaRPr lang="ru-RU"/>
        </a:p>
      </dgm:t>
    </dgm:pt>
    <dgm:pt modelId="{6A9D8F3B-A36E-4B37-AE1C-A2DE40ED850F}" type="pres">
      <dgm:prSet presAssocID="{5920EA73-2455-4003-8E3D-EB127B72D5A5}" presName="linNode" presStyleCnt="0"/>
      <dgm:spPr/>
      <dgm:t>
        <a:bodyPr/>
        <a:lstStyle/>
        <a:p>
          <a:endParaRPr lang="ru-RU"/>
        </a:p>
      </dgm:t>
    </dgm:pt>
    <dgm:pt modelId="{BC169AD2-2F77-478E-B9B7-399135538945}" type="pres">
      <dgm:prSet presAssocID="{5920EA73-2455-4003-8E3D-EB127B72D5A5}" presName="parentShp" presStyleLbl="node1" presStyleIdx="0" presStyleCnt="5" custScaleX="47654" custLinFactNeighborX="-1366" custLinFactNeighborY="-220">
        <dgm:presLayoutVars>
          <dgm:bulletEnabled val="1"/>
        </dgm:presLayoutVars>
      </dgm:prSet>
      <dgm:spPr/>
      <dgm:t>
        <a:bodyPr/>
        <a:lstStyle/>
        <a:p>
          <a:endParaRPr lang="ru-RU"/>
        </a:p>
      </dgm:t>
    </dgm:pt>
    <dgm:pt modelId="{7E887BD8-77E9-4D12-8F2C-467DE96ACB08}" type="pres">
      <dgm:prSet presAssocID="{5920EA73-2455-4003-8E3D-EB127B72D5A5}" presName="childShp" presStyleLbl="bgAccFollowNode1" presStyleIdx="0" presStyleCnt="5" custScaleX="118504">
        <dgm:presLayoutVars>
          <dgm:bulletEnabled val="1"/>
        </dgm:presLayoutVars>
      </dgm:prSet>
      <dgm:spPr/>
      <dgm:t>
        <a:bodyPr/>
        <a:lstStyle/>
        <a:p>
          <a:endParaRPr lang="ru-RU"/>
        </a:p>
      </dgm:t>
    </dgm:pt>
    <dgm:pt modelId="{540506C5-B209-4E93-A516-5E86C3C2666A}" type="pres">
      <dgm:prSet presAssocID="{C50963FD-8559-46FA-8571-0B89CCBEE654}" presName="spacing" presStyleCnt="0"/>
      <dgm:spPr/>
      <dgm:t>
        <a:bodyPr/>
        <a:lstStyle/>
        <a:p>
          <a:endParaRPr lang="ru-RU"/>
        </a:p>
      </dgm:t>
    </dgm:pt>
    <dgm:pt modelId="{85019F3E-1CCA-4D12-BC90-E9D5408E1638}" type="pres">
      <dgm:prSet presAssocID="{FB81FEAB-4FB3-4AE7-82AB-8C3E2DAC1085}" presName="linNode" presStyleCnt="0"/>
      <dgm:spPr/>
      <dgm:t>
        <a:bodyPr/>
        <a:lstStyle/>
        <a:p>
          <a:endParaRPr lang="ru-RU"/>
        </a:p>
      </dgm:t>
    </dgm:pt>
    <dgm:pt modelId="{574E8185-A444-4DB8-B4FF-A5672D97A95E}" type="pres">
      <dgm:prSet presAssocID="{FB81FEAB-4FB3-4AE7-82AB-8C3E2DAC1085}" presName="parentShp" presStyleLbl="node1" presStyleIdx="1" presStyleCnt="5" custScaleX="47654" custLinFactNeighborX="-1366" custLinFactNeighborY="6050">
        <dgm:presLayoutVars>
          <dgm:bulletEnabled val="1"/>
        </dgm:presLayoutVars>
      </dgm:prSet>
      <dgm:spPr/>
      <dgm:t>
        <a:bodyPr/>
        <a:lstStyle/>
        <a:p>
          <a:endParaRPr lang="ru-RU"/>
        </a:p>
      </dgm:t>
    </dgm:pt>
    <dgm:pt modelId="{DEF914AE-D5DD-4B95-B229-B93A13582CCE}" type="pres">
      <dgm:prSet presAssocID="{FB81FEAB-4FB3-4AE7-82AB-8C3E2DAC1085}" presName="childShp" presStyleLbl="bgAccFollowNode1" presStyleIdx="1" presStyleCnt="5" custScaleX="118504">
        <dgm:presLayoutVars>
          <dgm:bulletEnabled val="1"/>
        </dgm:presLayoutVars>
      </dgm:prSet>
      <dgm:spPr/>
      <dgm:t>
        <a:bodyPr/>
        <a:lstStyle/>
        <a:p>
          <a:endParaRPr lang="ru-RU"/>
        </a:p>
      </dgm:t>
    </dgm:pt>
    <dgm:pt modelId="{30A4181A-1ABC-4D44-A138-26CC56FFFC82}" type="pres">
      <dgm:prSet presAssocID="{B9AEDAE3-5803-4259-BA87-F1ED101B0B48}" presName="spacing" presStyleCnt="0"/>
      <dgm:spPr/>
      <dgm:t>
        <a:bodyPr/>
        <a:lstStyle/>
        <a:p>
          <a:endParaRPr lang="ru-RU"/>
        </a:p>
      </dgm:t>
    </dgm:pt>
    <dgm:pt modelId="{6016A695-3EE4-431F-BA9E-4E033D563EF6}" type="pres">
      <dgm:prSet presAssocID="{56CBCAAF-0C51-45E3-9037-69CC69586315}" presName="linNode" presStyleCnt="0"/>
      <dgm:spPr/>
      <dgm:t>
        <a:bodyPr/>
        <a:lstStyle/>
        <a:p>
          <a:endParaRPr lang="ru-RU"/>
        </a:p>
      </dgm:t>
    </dgm:pt>
    <dgm:pt modelId="{99434AE2-219F-4D09-B5EC-354886025741}" type="pres">
      <dgm:prSet presAssocID="{56CBCAAF-0C51-45E3-9037-69CC69586315}" presName="parentShp" presStyleLbl="node1" presStyleIdx="2" presStyleCnt="5" custScaleX="47654" custLinFactNeighborX="-1366" custLinFactNeighborY="4014">
        <dgm:presLayoutVars>
          <dgm:bulletEnabled val="1"/>
        </dgm:presLayoutVars>
      </dgm:prSet>
      <dgm:spPr/>
      <dgm:t>
        <a:bodyPr/>
        <a:lstStyle/>
        <a:p>
          <a:endParaRPr lang="ru-RU"/>
        </a:p>
      </dgm:t>
    </dgm:pt>
    <dgm:pt modelId="{559B071D-4067-494B-9D08-4CE4EA28C0F7}" type="pres">
      <dgm:prSet presAssocID="{56CBCAAF-0C51-45E3-9037-69CC69586315}" presName="childShp" presStyleLbl="bgAccFollowNode1" presStyleIdx="2" presStyleCnt="5" custScaleX="118504">
        <dgm:presLayoutVars>
          <dgm:bulletEnabled val="1"/>
        </dgm:presLayoutVars>
      </dgm:prSet>
      <dgm:spPr/>
      <dgm:t>
        <a:bodyPr/>
        <a:lstStyle/>
        <a:p>
          <a:endParaRPr lang="ru-RU"/>
        </a:p>
      </dgm:t>
    </dgm:pt>
    <dgm:pt modelId="{3A7C3431-E00A-468D-9AAF-10115BD91B1F}" type="pres">
      <dgm:prSet presAssocID="{FEA88AD0-46B9-47EC-AC67-F2294DB65C69}" presName="spacing" presStyleCnt="0"/>
      <dgm:spPr/>
      <dgm:t>
        <a:bodyPr/>
        <a:lstStyle/>
        <a:p>
          <a:endParaRPr lang="ru-RU"/>
        </a:p>
      </dgm:t>
    </dgm:pt>
    <dgm:pt modelId="{07CC5356-542F-40C5-91A3-381AD666BC7C}" type="pres">
      <dgm:prSet presAssocID="{0068589C-F07E-4DCE-90B2-CCA720B325B5}" presName="linNode" presStyleCnt="0"/>
      <dgm:spPr/>
      <dgm:t>
        <a:bodyPr/>
        <a:lstStyle/>
        <a:p>
          <a:endParaRPr lang="ru-RU"/>
        </a:p>
      </dgm:t>
    </dgm:pt>
    <dgm:pt modelId="{0267C6EA-1A25-4E3B-AEDF-B442DE64B42F}" type="pres">
      <dgm:prSet presAssocID="{0068589C-F07E-4DCE-90B2-CCA720B325B5}" presName="parentShp" presStyleLbl="node1" presStyleIdx="3" presStyleCnt="5" custScaleX="47654">
        <dgm:presLayoutVars>
          <dgm:bulletEnabled val="1"/>
        </dgm:presLayoutVars>
      </dgm:prSet>
      <dgm:spPr/>
      <dgm:t>
        <a:bodyPr/>
        <a:lstStyle/>
        <a:p>
          <a:endParaRPr lang="ru-RU"/>
        </a:p>
      </dgm:t>
    </dgm:pt>
    <dgm:pt modelId="{11A5D321-C3FB-4ED4-8E97-D35D2CAF6340}" type="pres">
      <dgm:prSet presAssocID="{0068589C-F07E-4DCE-90B2-CCA720B325B5}" presName="childShp" presStyleLbl="bgAccFollowNode1" presStyleIdx="3" presStyleCnt="5" custScaleX="121236">
        <dgm:presLayoutVars>
          <dgm:bulletEnabled val="1"/>
        </dgm:presLayoutVars>
      </dgm:prSet>
      <dgm:spPr/>
      <dgm:t>
        <a:bodyPr/>
        <a:lstStyle/>
        <a:p>
          <a:endParaRPr lang="ru-RU"/>
        </a:p>
      </dgm:t>
    </dgm:pt>
    <dgm:pt modelId="{C08221BE-2CD3-4699-B04C-46400C4D0A2C}" type="pres">
      <dgm:prSet presAssocID="{3BA6FE93-2B17-45DA-B231-A00BF6A5EDFB}" presName="spacing" presStyleCnt="0"/>
      <dgm:spPr/>
      <dgm:t>
        <a:bodyPr/>
        <a:lstStyle/>
        <a:p>
          <a:endParaRPr lang="ru-RU"/>
        </a:p>
      </dgm:t>
    </dgm:pt>
    <dgm:pt modelId="{2CE58695-0B13-4CFD-9544-5F026AD6E3A4}" type="pres">
      <dgm:prSet presAssocID="{F269B0FD-753E-4278-84A0-F4D30793AAC5}" presName="linNode" presStyleCnt="0"/>
      <dgm:spPr/>
      <dgm:t>
        <a:bodyPr/>
        <a:lstStyle/>
        <a:p>
          <a:endParaRPr lang="ru-RU"/>
        </a:p>
      </dgm:t>
    </dgm:pt>
    <dgm:pt modelId="{5F1AC667-ABA4-4F7C-A5A0-93155988790F}" type="pres">
      <dgm:prSet presAssocID="{F269B0FD-753E-4278-84A0-F4D30793AAC5}" presName="parentShp" presStyleLbl="node1" presStyleIdx="4" presStyleCnt="5" custScaleX="47654">
        <dgm:presLayoutVars>
          <dgm:bulletEnabled val="1"/>
        </dgm:presLayoutVars>
      </dgm:prSet>
      <dgm:spPr/>
      <dgm:t>
        <a:bodyPr/>
        <a:lstStyle/>
        <a:p>
          <a:endParaRPr lang="ru-RU"/>
        </a:p>
      </dgm:t>
    </dgm:pt>
    <dgm:pt modelId="{4DB4469F-4021-40F0-836D-7B9A61995771}" type="pres">
      <dgm:prSet presAssocID="{F269B0FD-753E-4278-84A0-F4D30793AAC5}" presName="childShp" presStyleLbl="bgAccFollowNode1" presStyleIdx="4" presStyleCnt="5" custScaleX="122021" custScaleY="157517">
        <dgm:presLayoutVars>
          <dgm:bulletEnabled val="1"/>
        </dgm:presLayoutVars>
      </dgm:prSet>
      <dgm:spPr/>
      <dgm:t>
        <a:bodyPr/>
        <a:lstStyle/>
        <a:p>
          <a:endParaRPr lang="ru-RU"/>
        </a:p>
      </dgm:t>
    </dgm:pt>
  </dgm:ptLst>
  <dgm:cxnLst>
    <dgm:cxn modelId="{AF2D00BE-9FCC-4733-8861-BC4B9C776EC7}" srcId="{56CBCAAF-0C51-45E3-9037-69CC69586315}" destId="{9B50014A-C5E9-43E2-9098-66EFE3D5B148}" srcOrd="0" destOrd="0" parTransId="{DE221423-8E8D-4008-9978-6C15FDFF6E85}" sibTransId="{10EB05F0-6810-4317-9027-A9778BBE01A1}"/>
    <dgm:cxn modelId="{5A6F149A-6324-4EA3-83D3-573CFDAACD2A}" srcId="{FB81FEAB-4FB3-4AE7-82AB-8C3E2DAC1085}" destId="{6EF881BC-55A2-4503-BBE7-1A73F7378DBC}" srcOrd="0" destOrd="0" parTransId="{31D33178-D209-4ADA-871D-F8E6AA605CA4}" sibTransId="{247D3359-34B1-4817-9031-B66C94203FAE}"/>
    <dgm:cxn modelId="{B075C3D4-42DD-400D-8BA1-B6468924D761}" type="presOf" srcId="{3D65BDE7-8B24-4B5D-A766-B11F32AB4CD6}" destId="{7E887BD8-77E9-4D12-8F2C-467DE96ACB08}" srcOrd="0" destOrd="0" presId="urn:microsoft.com/office/officeart/2005/8/layout/vList6"/>
    <dgm:cxn modelId="{F2BAA47A-A272-48D6-8F33-1B3643C19611}" srcId="{33BD71BE-2A73-446F-B758-8592496F0EEC}" destId="{5920EA73-2455-4003-8E3D-EB127B72D5A5}" srcOrd="0" destOrd="0" parTransId="{97ACA1B3-D789-4B64-80C5-D11B4329C52B}" sibTransId="{C50963FD-8559-46FA-8571-0B89CCBEE654}"/>
    <dgm:cxn modelId="{062F0AA1-9EA8-4FEB-BCF6-8B503775D13F}" srcId="{0068589C-F07E-4DCE-90B2-CCA720B325B5}" destId="{C70FF682-5A63-448A-B5B6-A50E9F6B5D0C}" srcOrd="0" destOrd="0" parTransId="{BFF4D733-BB22-41C1-A18F-0268041567BC}" sibTransId="{BE95A6D7-FD35-49A3-8DBA-977CACA6B613}"/>
    <dgm:cxn modelId="{B2B8EBBE-6A9F-4F4E-954D-43CED2A4DE71}" type="presOf" srcId="{E9C3E8DC-DF12-42D8-A161-94B6C2790490}" destId="{4DB4469F-4021-40F0-836D-7B9A61995771}" srcOrd="0" destOrd="0" presId="urn:microsoft.com/office/officeart/2005/8/layout/vList6"/>
    <dgm:cxn modelId="{8D7883B9-5060-4D9D-B273-E07AF6AD958C}" type="presOf" srcId="{FB81FEAB-4FB3-4AE7-82AB-8C3E2DAC1085}" destId="{574E8185-A444-4DB8-B4FF-A5672D97A95E}" srcOrd="0" destOrd="0" presId="urn:microsoft.com/office/officeart/2005/8/layout/vList6"/>
    <dgm:cxn modelId="{75CBF25A-E177-408D-A07A-5B18E6369011}" type="presOf" srcId="{56CBCAAF-0C51-45E3-9037-69CC69586315}" destId="{99434AE2-219F-4D09-B5EC-354886025741}" srcOrd="0" destOrd="0" presId="urn:microsoft.com/office/officeart/2005/8/layout/vList6"/>
    <dgm:cxn modelId="{1C282841-A717-4C2A-8633-5C87DEF960FE}" type="presOf" srcId="{F269B0FD-753E-4278-84A0-F4D30793AAC5}" destId="{5F1AC667-ABA4-4F7C-A5A0-93155988790F}" srcOrd="0" destOrd="0" presId="urn:microsoft.com/office/officeart/2005/8/layout/vList6"/>
    <dgm:cxn modelId="{C4A6D87B-2015-4FAE-96BE-B7D993D9A035}" type="presOf" srcId="{9B50014A-C5E9-43E2-9098-66EFE3D5B148}" destId="{559B071D-4067-494B-9D08-4CE4EA28C0F7}" srcOrd="0" destOrd="0" presId="urn:microsoft.com/office/officeart/2005/8/layout/vList6"/>
    <dgm:cxn modelId="{394ABF6A-2088-49CC-8EB3-704B2ED51B16}" type="presOf" srcId="{5920EA73-2455-4003-8E3D-EB127B72D5A5}" destId="{BC169AD2-2F77-478E-B9B7-399135538945}" srcOrd="0" destOrd="0" presId="urn:microsoft.com/office/officeart/2005/8/layout/vList6"/>
    <dgm:cxn modelId="{56AEE398-7555-4273-A8EE-B5DA3BEBAE39}" srcId="{33BD71BE-2A73-446F-B758-8592496F0EEC}" destId="{FB81FEAB-4FB3-4AE7-82AB-8C3E2DAC1085}" srcOrd="1" destOrd="0" parTransId="{0CD11A39-5339-4ACF-9502-BAD703F9746D}" sibTransId="{B9AEDAE3-5803-4259-BA87-F1ED101B0B48}"/>
    <dgm:cxn modelId="{FE67804E-1A73-4C93-90C4-F24ABD641C28}" srcId="{F269B0FD-753E-4278-84A0-F4D30793AAC5}" destId="{E9C3E8DC-DF12-42D8-A161-94B6C2790490}" srcOrd="0" destOrd="0" parTransId="{D084A5F4-5AA0-431D-A088-D6095F111C9E}" sibTransId="{20690767-37DD-4F59-81AA-F5C6828F8229}"/>
    <dgm:cxn modelId="{1F8E5538-D2CF-45E3-ADE9-F6E7E5D70E01}" type="presOf" srcId="{0068589C-F07E-4DCE-90B2-CCA720B325B5}" destId="{0267C6EA-1A25-4E3B-AEDF-B442DE64B42F}" srcOrd="0" destOrd="0" presId="urn:microsoft.com/office/officeart/2005/8/layout/vList6"/>
    <dgm:cxn modelId="{5B60D58B-58C9-44DE-8801-907A80F05BD7}" srcId="{5920EA73-2455-4003-8E3D-EB127B72D5A5}" destId="{3D65BDE7-8B24-4B5D-A766-B11F32AB4CD6}" srcOrd="0" destOrd="0" parTransId="{3A0658F5-FA63-475C-94C8-E1F27E52DEDD}" sibTransId="{319970A7-061D-49A4-910C-86FB3B2D69FA}"/>
    <dgm:cxn modelId="{F4FD980C-8245-4EDC-868E-D7CC02674018}" type="presOf" srcId="{33BD71BE-2A73-446F-B758-8592496F0EEC}" destId="{6185E685-F258-46B1-8272-44FFA24306E8}" srcOrd="0" destOrd="0" presId="urn:microsoft.com/office/officeart/2005/8/layout/vList6"/>
    <dgm:cxn modelId="{079A5673-16E2-43A4-8213-664CDBB9E913}" srcId="{33BD71BE-2A73-446F-B758-8592496F0EEC}" destId="{56CBCAAF-0C51-45E3-9037-69CC69586315}" srcOrd="2" destOrd="0" parTransId="{922CED5A-8C38-4518-9528-BB73AC01D27A}" sibTransId="{FEA88AD0-46B9-47EC-AC67-F2294DB65C69}"/>
    <dgm:cxn modelId="{1C015495-E106-4235-AE5E-76263525A31F}" srcId="{33BD71BE-2A73-446F-B758-8592496F0EEC}" destId="{0068589C-F07E-4DCE-90B2-CCA720B325B5}" srcOrd="3" destOrd="0" parTransId="{042DE67C-8CDA-4286-BCFF-176873636510}" sibTransId="{3BA6FE93-2B17-45DA-B231-A00BF6A5EDFB}"/>
    <dgm:cxn modelId="{A07D56AD-B7C7-4DC4-B3F2-07091B7EDBC8}" srcId="{33BD71BE-2A73-446F-B758-8592496F0EEC}" destId="{F269B0FD-753E-4278-84A0-F4D30793AAC5}" srcOrd="4" destOrd="0" parTransId="{518F5010-49CC-4046-9C2F-CDF1AAA0D0C8}" sibTransId="{616B956C-DF66-4881-8F02-617A6388010E}"/>
    <dgm:cxn modelId="{E343C0D1-888E-43D9-A0BD-BC36562A97D6}" type="presOf" srcId="{6EF881BC-55A2-4503-BBE7-1A73F7378DBC}" destId="{DEF914AE-D5DD-4B95-B229-B93A13582CCE}" srcOrd="0" destOrd="0" presId="urn:microsoft.com/office/officeart/2005/8/layout/vList6"/>
    <dgm:cxn modelId="{92AE75CD-F57E-4B37-AEFE-0098D07664F7}" type="presOf" srcId="{C70FF682-5A63-448A-B5B6-A50E9F6B5D0C}" destId="{11A5D321-C3FB-4ED4-8E97-D35D2CAF6340}" srcOrd="0" destOrd="0" presId="urn:microsoft.com/office/officeart/2005/8/layout/vList6"/>
    <dgm:cxn modelId="{70362064-B713-466E-945C-BE28F24D5687}" type="presParOf" srcId="{6185E685-F258-46B1-8272-44FFA24306E8}" destId="{6A9D8F3B-A36E-4B37-AE1C-A2DE40ED850F}" srcOrd="0" destOrd="0" presId="urn:microsoft.com/office/officeart/2005/8/layout/vList6"/>
    <dgm:cxn modelId="{352C8F60-83DF-47DE-9C7F-852328255643}" type="presParOf" srcId="{6A9D8F3B-A36E-4B37-AE1C-A2DE40ED850F}" destId="{BC169AD2-2F77-478E-B9B7-399135538945}" srcOrd="0" destOrd="0" presId="urn:microsoft.com/office/officeart/2005/8/layout/vList6"/>
    <dgm:cxn modelId="{AC7E59EA-3300-407B-AA4B-F21CC2E40122}" type="presParOf" srcId="{6A9D8F3B-A36E-4B37-AE1C-A2DE40ED850F}" destId="{7E887BD8-77E9-4D12-8F2C-467DE96ACB08}" srcOrd="1" destOrd="0" presId="urn:microsoft.com/office/officeart/2005/8/layout/vList6"/>
    <dgm:cxn modelId="{ED7AE95A-C107-46B1-A22F-19B027E4960C}" type="presParOf" srcId="{6185E685-F258-46B1-8272-44FFA24306E8}" destId="{540506C5-B209-4E93-A516-5E86C3C2666A}" srcOrd="1" destOrd="0" presId="urn:microsoft.com/office/officeart/2005/8/layout/vList6"/>
    <dgm:cxn modelId="{BDF3B6B9-A991-42D9-8430-3ABCDBBFC54C}" type="presParOf" srcId="{6185E685-F258-46B1-8272-44FFA24306E8}" destId="{85019F3E-1CCA-4D12-BC90-E9D5408E1638}" srcOrd="2" destOrd="0" presId="urn:microsoft.com/office/officeart/2005/8/layout/vList6"/>
    <dgm:cxn modelId="{7777984E-012E-4E1B-ADEC-4BABA4A2B2D6}" type="presParOf" srcId="{85019F3E-1CCA-4D12-BC90-E9D5408E1638}" destId="{574E8185-A444-4DB8-B4FF-A5672D97A95E}" srcOrd="0" destOrd="0" presId="urn:microsoft.com/office/officeart/2005/8/layout/vList6"/>
    <dgm:cxn modelId="{E353D428-F492-47F4-A212-F9701A61E070}" type="presParOf" srcId="{85019F3E-1CCA-4D12-BC90-E9D5408E1638}" destId="{DEF914AE-D5DD-4B95-B229-B93A13582CCE}" srcOrd="1" destOrd="0" presId="urn:microsoft.com/office/officeart/2005/8/layout/vList6"/>
    <dgm:cxn modelId="{EB52A011-3EC6-4FDE-B4C5-43B8F472A4AF}" type="presParOf" srcId="{6185E685-F258-46B1-8272-44FFA24306E8}" destId="{30A4181A-1ABC-4D44-A138-26CC56FFFC82}" srcOrd="3" destOrd="0" presId="urn:microsoft.com/office/officeart/2005/8/layout/vList6"/>
    <dgm:cxn modelId="{5E3B807B-E1AE-472E-BCF6-F28D3A82C1F0}" type="presParOf" srcId="{6185E685-F258-46B1-8272-44FFA24306E8}" destId="{6016A695-3EE4-431F-BA9E-4E033D563EF6}" srcOrd="4" destOrd="0" presId="urn:microsoft.com/office/officeart/2005/8/layout/vList6"/>
    <dgm:cxn modelId="{F9FAE71C-95F8-406D-A98D-2B95869580B0}" type="presParOf" srcId="{6016A695-3EE4-431F-BA9E-4E033D563EF6}" destId="{99434AE2-219F-4D09-B5EC-354886025741}" srcOrd="0" destOrd="0" presId="urn:microsoft.com/office/officeart/2005/8/layout/vList6"/>
    <dgm:cxn modelId="{F9D7C125-919A-433A-8274-4A04618B1A79}" type="presParOf" srcId="{6016A695-3EE4-431F-BA9E-4E033D563EF6}" destId="{559B071D-4067-494B-9D08-4CE4EA28C0F7}" srcOrd="1" destOrd="0" presId="urn:microsoft.com/office/officeart/2005/8/layout/vList6"/>
    <dgm:cxn modelId="{769278D0-61D3-4E08-BB87-958C79A9CE0F}" type="presParOf" srcId="{6185E685-F258-46B1-8272-44FFA24306E8}" destId="{3A7C3431-E00A-468D-9AAF-10115BD91B1F}" srcOrd="5" destOrd="0" presId="urn:microsoft.com/office/officeart/2005/8/layout/vList6"/>
    <dgm:cxn modelId="{6F35BC94-D4C2-4E5C-A46B-DBDEE5FEB27F}" type="presParOf" srcId="{6185E685-F258-46B1-8272-44FFA24306E8}" destId="{07CC5356-542F-40C5-91A3-381AD666BC7C}" srcOrd="6" destOrd="0" presId="urn:microsoft.com/office/officeart/2005/8/layout/vList6"/>
    <dgm:cxn modelId="{EF881A01-CF83-4CEA-A875-26FE9264D8F4}" type="presParOf" srcId="{07CC5356-542F-40C5-91A3-381AD666BC7C}" destId="{0267C6EA-1A25-4E3B-AEDF-B442DE64B42F}" srcOrd="0" destOrd="0" presId="urn:microsoft.com/office/officeart/2005/8/layout/vList6"/>
    <dgm:cxn modelId="{302E6C44-036B-4DFD-8347-310F8EA12282}" type="presParOf" srcId="{07CC5356-542F-40C5-91A3-381AD666BC7C}" destId="{11A5D321-C3FB-4ED4-8E97-D35D2CAF6340}" srcOrd="1" destOrd="0" presId="urn:microsoft.com/office/officeart/2005/8/layout/vList6"/>
    <dgm:cxn modelId="{A533BFBC-C35B-4916-BDCC-D747024BAFB1}" type="presParOf" srcId="{6185E685-F258-46B1-8272-44FFA24306E8}" destId="{C08221BE-2CD3-4699-B04C-46400C4D0A2C}" srcOrd="7" destOrd="0" presId="urn:microsoft.com/office/officeart/2005/8/layout/vList6"/>
    <dgm:cxn modelId="{5D4137D8-FE1E-40DF-99E9-935199D4A550}" type="presParOf" srcId="{6185E685-F258-46B1-8272-44FFA24306E8}" destId="{2CE58695-0B13-4CFD-9544-5F026AD6E3A4}" srcOrd="8" destOrd="0" presId="urn:microsoft.com/office/officeart/2005/8/layout/vList6"/>
    <dgm:cxn modelId="{34661E1E-4FBF-4A10-942F-BB6E229D6C57}" type="presParOf" srcId="{2CE58695-0B13-4CFD-9544-5F026AD6E3A4}" destId="{5F1AC667-ABA4-4F7C-A5A0-93155988790F}" srcOrd="0" destOrd="0" presId="urn:microsoft.com/office/officeart/2005/8/layout/vList6"/>
    <dgm:cxn modelId="{CD09A1B0-D5D6-4825-8B42-31FD64298EE3}" type="presParOf" srcId="{2CE58695-0B13-4CFD-9544-5F026AD6E3A4}" destId="{4DB4469F-4021-40F0-836D-7B9A6199577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7663C3-DC5B-4E43-9320-C9A077165574}"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7E7079CF-F10F-48AF-9329-24BE229E87FB}">
      <dgm:prSet phldrT="[Текст]" custT="1"/>
      <dgm:spPr/>
      <dgm:t>
        <a:bodyPr/>
        <a:lstStyle/>
        <a:p>
          <a:pPr algn="ctr"/>
          <a:r>
            <a:rPr lang="kk-KZ" sz="2400" smtClean="0">
              <a:latin typeface="Times New Roman" panose="02020603050405020304" pitchFamily="18" charset="0"/>
              <a:cs typeface="Times New Roman" panose="02020603050405020304" pitchFamily="18" charset="0"/>
            </a:rPr>
            <a:t>Бөліп алу және көму әдістері</a:t>
          </a:r>
          <a:endParaRPr lang="ru-RU" sz="2400" dirty="0">
            <a:latin typeface="Times New Roman" panose="02020603050405020304" pitchFamily="18" charset="0"/>
            <a:cs typeface="Times New Roman" panose="02020603050405020304" pitchFamily="18" charset="0"/>
          </a:endParaRPr>
        </a:p>
      </dgm:t>
    </dgm:pt>
    <dgm:pt modelId="{020516A6-F1DF-4DA9-A455-8504277A629B}" type="parTrans" cxnId="{CBBE5C72-5877-4D0C-9BAB-880CD3BA950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2D0710A8-9B6E-4CAE-AFF2-B215083C91B8}" type="sibTrans" cxnId="{CBBE5C72-5877-4D0C-9BAB-880CD3BA950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1DB49304-36F8-4C39-B2FC-8740A016E858}">
      <dgm:prSet phldrT="[Текст]" custT="1"/>
      <dgm:spPr/>
      <dgm:t>
        <a:bodyPr/>
        <a:lstStyle/>
        <a:p>
          <a:pPr algn="ctr"/>
          <a:r>
            <a:rPr lang="kk-KZ" sz="2400" smtClean="0">
              <a:latin typeface="Times New Roman" panose="02020603050405020304" pitchFamily="18" charset="0"/>
              <a:cs typeface="Times New Roman" panose="02020603050405020304" pitchFamily="18" charset="0"/>
            </a:rPr>
            <a:t>Фиксациялау және тұрақтандыру</a:t>
          </a:r>
          <a:endParaRPr lang="ru-RU" sz="2400" dirty="0">
            <a:latin typeface="Times New Roman" panose="02020603050405020304" pitchFamily="18" charset="0"/>
            <a:cs typeface="Times New Roman" panose="02020603050405020304" pitchFamily="18" charset="0"/>
          </a:endParaRPr>
        </a:p>
      </dgm:t>
    </dgm:pt>
    <dgm:pt modelId="{DF02DC9C-1DFF-4A2B-926B-8A7DF87E0365}" type="parTrans" cxnId="{705466B5-AF21-4FA3-AB06-73268501AAB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017323A-55E1-433E-8209-DD7C281C95B9}" type="sibTrans" cxnId="{705466B5-AF21-4FA3-AB06-73268501AAB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C85C2D5-FCB8-487B-A15E-3BB83CEB3AA2}">
      <dgm:prSet phldrT="[Текст]" custT="1"/>
      <dgm:spPr/>
      <dgm:t>
        <a:bodyPr/>
        <a:lstStyle/>
        <a:p>
          <a:pPr algn="ctr"/>
          <a:r>
            <a:rPr lang="kk-KZ" sz="2400" smtClean="0">
              <a:latin typeface="Times New Roman" panose="02020603050405020304" pitchFamily="18" charset="0"/>
              <a:cs typeface="Times New Roman" panose="02020603050405020304" pitchFamily="18" charset="0"/>
            </a:rPr>
            <a:t>Деструктивті тазарту</a:t>
          </a:r>
          <a:endParaRPr lang="ru-RU" sz="2400" dirty="0">
            <a:latin typeface="Times New Roman" panose="02020603050405020304" pitchFamily="18" charset="0"/>
            <a:cs typeface="Times New Roman" panose="02020603050405020304" pitchFamily="18" charset="0"/>
          </a:endParaRPr>
        </a:p>
      </dgm:t>
    </dgm:pt>
    <dgm:pt modelId="{CCA8F1D4-6100-4324-896A-E43A8C9CE8FE}" type="parTrans" cxnId="{CA0EA5D2-661F-438A-9A81-22AB31318140}">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1A4B53AE-6C80-4399-8ED1-7905A87E7135}" type="sibTrans" cxnId="{CA0EA5D2-661F-438A-9A81-22AB31318140}">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7B2FBB8D-4EBB-4E29-960D-4FFEDA098C61}">
      <dgm:prSet custT="1"/>
      <dgm:spPr/>
      <dgm:t>
        <a:bodyPr/>
        <a:lstStyle/>
        <a:p>
          <a:pPr algn="ctr"/>
          <a:r>
            <a:rPr lang="kk-KZ" sz="2400" smtClean="0">
              <a:latin typeface="Times New Roman" panose="02020603050405020304" pitchFamily="18" charset="0"/>
              <a:cs typeface="Times New Roman" panose="02020603050405020304" pitchFamily="18" charset="0"/>
            </a:rPr>
            <a:t>Фракциялау</a:t>
          </a:r>
          <a:endParaRPr lang="ru-RU" sz="2400" dirty="0">
            <a:latin typeface="Times New Roman" panose="02020603050405020304" pitchFamily="18" charset="0"/>
            <a:cs typeface="Times New Roman" panose="02020603050405020304" pitchFamily="18" charset="0"/>
          </a:endParaRPr>
        </a:p>
      </dgm:t>
    </dgm:pt>
    <dgm:pt modelId="{4EF8A670-883D-4456-AB5C-99BCDFDA9B0E}" type="parTrans" cxnId="{8FC0F73D-B7D9-445F-856D-7B9A1F6E07D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33063F0-5D76-4B98-A54F-F591E74CC8AF}" type="sibTrans" cxnId="{8FC0F73D-B7D9-445F-856D-7B9A1F6E07D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8994A0FB-A460-481B-84A7-75A1497B3467}">
      <dgm:prSet custT="1"/>
      <dgm:spPr/>
      <dgm:t>
        <a:bodyPr/>
        <a:lstStyle/>
        <a:p>
          <a:pPr algn="ctr"/>
          <a:r>
            <a:rPr lang="kk-KZ" sz="2400" smtClean="0">
              <a:latin typeface="Times New Roman" panose="02020603050405020304" pitchFamily="18" charset="0"/>
              <a:cs typeface="Times New Roman" panose="02020603050405020304" pitchFamily="18" charset="0"/>
            </a:rPr>
            <a:t>Ластағыштарды бөліп алу</a:t>
          </a:r>
          <a:endParaRPr lang="ru-RU" sz="2400" dirty="0">
            <a:latin typeface="Times New Roman" panose="02020603050405020304" pitchFamily="18" charset="0"/>
            <a:cs typeface="Times New Roman" panose="02020603050405020304" pitchFamily="18" charset="0"/>
          </a:endParaRPr>
        </a:p>
      </dgm:t>
    </dgm:pt>
    <dgm:pt modelId="{CFDE028C-C669-40FE-A83A-86756A20030E}" type="parTrans" cxnId="{4DE622F1-6D3B-4604-8D62-8213E492EB1B}">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C7D45838-50A4-4752-85F2-D011800D95A9}" type="sibTrans" cxnId="{4DE622F1-6D3B-4604-8D62-8213E492EB1B}">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6F4DB1FE-0603-4AD3-9549-506105B79833}">
      <dgm:prSet custT="1"/>
      <dgm:spPr/>
      <dgm:t>
        <a:bodyPr/>
        <a:lstStyle/>
        <a:p>
          <a:pPr algn="ctr"/>
          <a:r>
            <a:rPr lang="kk-KZ" sz="2400" smtClean="0">
              <a:latin typeface="Times New Roman" panose="02020603050405020304" pitchFamily="18" charset="0"/>
              <a:cs typeface="Times New Roman" panose="02020603050405020304" pitchFamily="18" charset="0"/>
            </a:rPr>
            <a:t>Термоөңдеу</a:t>
          </a:r>
          <a:endParaRPr lang="ru-RU" sz="2400" dirty="0">
            <a:latin typeface="Times New Roman" panose="02020603050405020304" pitchFamily="18" charset="0"/>
            <a:cs typeface="Times New Roman" panose="02020603050405020304" pitchFamily="18" charset="0"/>
          </a:endParaRPr>
        </a:p>
      </dgm:t>
    </dgm:pt>
    <dgm:pt modelId="{322D606C-C1EE-480A-8E8B-AAB296C90557}" type="parTrans" cxnId="{0B6E15FF-3E3E-41E1-A25E-1581D81CDAE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51F8DD79-8A30-4ED5-9671-5BF1D35EA0B8}" type="sibTrans" cxnId="{0B6E15FF-3E3E-41E1-A25E-1581D81CDAE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6386DDE7-B78D-45B2-8407-A54ECBDDCFFC}" type="pres">
      <dgm:prSet presAssocID="{7E7663C3-DC5B-4E43-9320-C9A077165574}" presName="Name0" presStyleCnt="0">
        <dgm:presLayoutVars>
          <dgm:chMax val="7"/>
          <dgm:chPref val="7"/>
          <dgm:dir/>
        </dgm:presLayoutVars>
      </dgm:prSet>
      <dgm:spPr/>
      <dgm:t>
        <a:bodyPr/>
        <a:lstStyle/>
        <a:p>
          <a:endParaRPr lang="ru-RU"/>
        </a:p>
      </dgm:t>
    </dgm:pt>
    <dgm:pt modelId="{3A911340-20A0-4748-B18C-C731E4D3B18E}" type="pres">
      <dgm:prSet presAssocID="{7E7663C3-DC5B-4E43-9320-C9A077165574}" presName="Name1" presStyleCnt="0"/>
      <dgm:spPr/>
      <dgm:t>
        <a:bodyPr/>
        <a:lstStyle/>
        <a:p>
          <a:endParaRPr lang="ru-RU"/>
        </a:p>
      </dgm:t>
    </dgm:pt>
    <dgm:pt modelId="{24F19040-7C05-4D3A-B516-D9B24AF2DF9F}" type="pres">
      <dgm:prSet presAssocID="{7E7663C3-DC5B-4E43-9320-C9A077165574}" presName="cycle" presStyleCnt="0"/>
      <dgm:spPr/>
      <dgm:t>
        <a:bodyPr/>
        <a:lstStyle/>
        <a:p>
          <a:endParaRPr lang="ru-RU"/>
        </a:p>
      </dgm:t>
    </dgm:pt>
    <dgm:pt modelId="{64134847-4D48-4EE8-9D83-B4E51591EB46}" type="pres">
      <dgm:prSet presAssocID="{7E7663C3-DC5B-4E43-9320-C9A077165574}" presName="srcNode" presStyleLbl="node1" presStyleIdx="0" presStyleCnt="6"/>
      <dgm:spPr/>
      <dgm:t>
        <a:bodyPr/>
        <a:lstStyle/>
        <a:p>
          <a:endParaRPr lang="ru-RU"/>
        </a:p>
      </dgm:t>
    </dgm:pt>
    <dgm:pt modelId="{869D2C93-A44F-455F-A9CB-DD83F6C4A34C}" type="pres">
      <dgm:prSet presAssocID="{7E7663C3-DC5B-4E43-9320-C9A077165574}" presName="conn" presStyleLbl="parChTrans1D2" presStyleIdx="0" presStyleCnt="1"/>
      <dgm:spPr/>
      <dgm:t>
        <a:bodyPr/>
        <a:lstStyle/>
        <a:p>
          <a:endParaRPr lang="ru-RU"/>
        </a:p>
      </dgm:t>
    </dgm:pt>
    <dgm:pt modelId="{4D319E4B-94D7-45E2-93F1-ACE140A7ED43}" type="pres">
      <dgm:prSet presAssocID="{7E7663C3-DC5B-4E43-9320-C9A077165574}" presName="extraNode" presStyleLbl="node1" presStyleIdx="0" presStyleCnt="6"/>
      <dgm:spPr/>
      <dgm:t>
        <a:bodyPr/>
        <a:lstStyle/>
        <a:p>
          <a:endParaRPr lang="ru-RU"/>
        </a:p>
      </dgm:t>
    </dgm:pt>
    <dgm:pt modelId="{9E9B6222-3581-48EB-8E07-7A1D1BB67305}" type="pres">
      <dgm:prSet presAssocID="{7E7663C3-DC5B-4E43-9320-C9A077165574}" presName="dstNode" presStyleLbl="node1" presStyleIdx="0" presStyleCnt="6"/>
      <dgm:spPr/>
      <dgm:t>
        <a:bodyPr/>
        <a:lstStyle/>
        <a:p>
          <a:endParaRPr lang="ru-RU"/>
        </a:p>
      </dgm:t>
    </dgm:pt>
    <dgm:pt modelId="{1E062F4C-0FA4-4322-8A20-9E69951E4755}" type="pres">
      <dgm:prSet presAssocID="{7E7079CF-F10F-48AF-9329-24BE229E87FB}" presName="text_1" presStyleLbl="node1" presStyleIdx="0" presStyleCnt="6" custLinFactNeighborX="-90" custLinFactNeighborY="1872">
        <dgm:presLayoutVars>
          <dgm:bulletEnabled val="1"/>
        </dgm:presLayoutVars>
      </dgm:prSet>
      <dgm:spPr/>
      <dgm:t>
        <a:bodyPr/>
        <a:lstStyle/>
        <a:p>
          <a:endParaRPr lang="ru-RU"/>
        </a:p>
      </dgm:t>
    </dgm:pt>
    <dgm:pt modelId="{B4C1714B-A568-454C-9ED2-CA5BB2032970}" type="pres">
      <dgm:prSet presAssocID="{7E7079CF-F10F-48AF-9329-24BE229E87FB}" presName="accent_1" presStyleCnt="0"/>
      <dgm:spPr/>
      <dgm:t>
        <a:bodyPr/>
        <a:lstStyle/>
        <a:p>
          <a:endParaRPr lang="ru-RU"/>
        </a:p>
      </dgm:t>
    </dgm:pt>
    <dgm:pt modelId="{461BE788-8A21-481A-A2EA-85E768FE0A70}" type="pres">
      <dgm:prSet presAssocID="{7E7079CF-F10F-48AF-9329-24BE229E87FB}" presName="accentRepeatNode" presStyleLbl="solidFgAcc1" presStyleIdx="0" presStyleCnt="6"/>
      <dgm:spPr/>
      <dgm:t>
        <a:bodyPr/>
        <a:lstStyle/>
        <a:p>
          <a:endParaRPr lang="ru-RU"/>
        </a:p>
      </dgm:t>
    </dgm:pt>
    <dgm:pt modelId="{A4DC735C-5B21-4440-9B6F-568FFE9AC409}" type="pres">
      <dgm:prSet presAssocID="{1DB49304-36F8-4C39-B2FC-8740A016E858}" presName="text_2" presStyleLbl="node1" presStyleIdx="1" presStyleCnt="6">
        <dgm:presLayoutVars>
          <dgm:bulletEnabled val="1"/>
        </dgm:presLayoutVars>
      </dgm:prSet>
      <dgm:spPr/>
      <dgm:t>
        <a:bodyPr/>
        <a:lstStyle/>
        <a:p>
          <a:endParaRPr lang="ru-RU"/>
        </a:p>
      </dgm:t>
    </dgm:pt>
    <dgm:pt modelId="{464CD75B-71C7-4C01-96CD-13416863D868}" type="pres">
      <dgm:prSet presAssocID="{1DB49304-36F8-4C39-B2FC-8740A016E858}" presName="accent_2" presStyleCnt="0"/>
      <dgm:spPr/>
      <dgm:t>
        <a:bodyPr/>
        <a:lstStyle/>
        <a:p>
          <a:endParaRPr lang="ru-RU"/>
        </a:p>
      </dgm:t>
    </dgm:pt>
    <dgm:pt modelId="{B51BFE9F-56D0-472E-A70F-9D50FC153332}" type="pres">
      <dgm:prSet presAssocID="{1DB49304-36F8-4C39-B2FC-8740A016E858}" presName="accentRepeatNode" presStyleLbl="solidFgAcc1" presStyleIdx="1" presStyleCnt="6"/>
      <dgm:spPr/>
      <dgm:t>
        <a:bodyPr/>
        <a:lstStyle/>
        <a:p>
          <a:endParaRPr lang="ru-RU"/>
        </a:p>
      </dgm:t>
    </dgm:pt>
    <dgm:pt modelId="{EDBF3C78-19BA-49E5-A6D9-D7C75DEC19BC}" type="pres">
      <dgm:prSet presAssocID="{7B2FBB8D-4EBB-4E29-960D-4FFEDA098C61}" presName="text_3" presStyleLbl="node1" presStyleIdx="2" presStyleCnt="6">
        <dgm:presLayoutVars>
          <dgm:bulletEnabled val="1"/>
        </dgm:presLayoutVars>
      </dgm:prSet>
      <dgm:spPr/>
      <dgm:t>
        <a:bodyPr/>
        <a:lstStyle/>
        <a:p>
          <a:endParaRPr lang="ru-RU"/>
        </a:p>
      </dgm:t>
    </dgm:pt>
    <dgm:pt modelId="{419FCA40-05E4-41CE-8701-7BE131F8BD93}" type="pres">
      <dgm:prSet presAssocID="{7B2FBB8D-4EBB-4E29-960D-4FFEDA098C61}" presName="accent_3" presStyleCnt="0"/>
      <dgm:spPr/>
      <dgm:t>
        <a:bodyPr/>
        <a:lstStyle/>
        <a:p>
          <a:endParaRPr lang="ru-RU"/>
        </a:p>
      </dgm:t>
    </dgm:pt>
    <dgm:pt modelId="{BD9BCB06-1C34-4359-9B70-9E982140F926}" type="pres">
      <dgm:prSet presAssocID="{7B2FBB8D-4EBB-4E29-960D-4FFEDA098C61}" presName="accentRepeatNode" presStyleLbl="solidFgAcc1" presStyleIdx="2" presStyleCnt="6"/>
      <dgm:spPr/>
      <dgm:t>
        <a:bodyPr/>
        <a:lstStyle/>
        <a:p>
          <a:endParaRPr lang="ru-RU"/>
        </a:p>
      </dgm:t>
    </dgm:pt>
    <dgm:pt modelId="{4273163A-0406-4B93-AF29-8FC51EA9ABAE}" type="pres">
      <dgm:prSet presAssocID="{8994A0FB-A460-481B-84A7-75A1497B3467}" presName="text_4" presStyleLbl="node1" presStyleIdx="3" presStyleCnt="6">
        <dgm:presLayoutVars>
          <dgm:bulletEnabled val="1"/>
        </dgm:presLayoutVars>
      </dgm:prSet>
      <dgm:spPr/>
      <dgm:t>
        <a:bodyPr/>
        <a:lstStyle/>
        <a:p>
          <a:endParaRPr lang="ru-RU"/>
        </a:p>
      </dgm:t>
    </dgm:pt>
    <dgm:pt modelId="{6D9BF0DC-7555-4605-92C9-D919C6EF46A8}" type="pres">
      <dgm:prSet presAssocID="{8994A0FB-A460-481B-84A7-75A1497B3467}" presName="accent_4" presStyleCnt="0"/>
      <dgm:spPr/>
      <dgm:t>
        <a:bodyPr/>
        <a:lstStyle/>
        <a:p>
          <a:endParaRPr lang="ru-RU"/>
        </a:p>
      </dgm:t>
    </dgm:pt>
    <dgm:pt modelId="{CF78979A-05D7-45B9-986F-0EBF4F924B4D}" type="pres">
      <dgm:prSet presAssocID="{8994A0FB-A460-481B-84A7-75A1497B3467}" presName="accentRepeatNode" presStyleLbl="solidFgAcc1" presStyleIdx="3" presStyleCnt="6"/>
      <dgm:spPr/>
      <dgm:t>
        <a:bodyPr/>
        <a:lstStyle/>
        <a:p>
          <a:endParaRPr lang="ru-RU"/>
        </a:p>
      </dgm:t>
    </dgm:pt>
    <dgm:pt modelId="{6953D7D3-56B5-4B1E-B409-F8F5B34CDB95}" type="pres">
      <dgm:prSet presAssocID="{6F4DB1FE-0603-4AD3-9549-506105B79833}" presName="text_5" presStyleLbl="node1" presStyleIdx="4" presStyleCnt="6">
        <dgm:presLayoutVars>
          <dgm:bulletEnabled val="1"/>
        </dgm:presLayoutVars>
      </dgm:prSet>
      <dgm:spPr/>
      <dgm:t>
        <a:bodyPr/>
        <a:lstStyle/>
        <a:p>
          <a:endParaRPr lang="ru-RU"/>
        </a:p>
      </dgm:t>
    </dgm:pt>
    <dgm:pt modelId="{AEAF0AEC-BB4E-4B36-83AE-B64C0CF9B090}" type="pres">
      <dgm:prSet presAssocID="{6F4DB1FE-0603-4AD3-9549-506105B79833}" presName="accent_5" presStyleCnt="0"/>
      <dgm:spPr/>
      <dgm:t>
        <a:bodyPr/>
        <a:lstStyle/>
        <a:p>
          <a:endParaRPr lang="ru-RU"/>
        </a:p>
      </dgm:t>
    </dgm:pt>
    <dgm:pt modelId="{37F785DF-E83B-4B88-A657-2A1D63B99468}" type="pres">
      <dgm:prSet presAssocID="{6F4DB1FE-0603-4AD3-9549-506105B79833}" presName="accentRepeatNode" presStyleLbl="solidFgAcc1" presStyleIdx="4" presStyleCnt="6"/>
      <dgm:spPr/>
      <dgm:t>
        <a:bodyPr/>
        <a:lstStyle/>
        <a:p>
          <a:endParaRPr lang="ru-RU"/>
        </a:p>
      </dgm:t>
    </dgm:pt>
    <dgm:pt modelId="{67373728-29B3-45B6-93B9-88A920E73111}" type="pres">
      <dgm:prSet presAssocID="{AC85C2D5-FCB8-487B-A15E-3BB83CEB3AA2}" presName="text_6" presStyleLbl="node1" presStyleIdx="5" presStyleCnt="6">
        <dgm:presLayoutVars>
          <dgm:bulletEnabled val="1"/>
        </dgm:presLayoutVars>
      </dgm:prSet>
      <dgm:spPr/>
      <dgm:t>
        <a:bodyPr/>
        <a:lstStyle/>
        <a:p>
          <a:endParaRPr lang="ru-RU"/>
        </a:p>
      </dgm:t>
    </dgm:pt>
    <dgm:pt modelId="{C434D023-E551-428E-9A55-16315BDF9109}" type="pres">
      <dgm:prSet presAssocID="{AC85C2D5-FCB8-487B-A15E-3BB83CEB3AA2}" presName="accent_6" presStyleCnt="0"/>
      <dgm:spPr/>
      <dgm:t>
        <a:bodyPr/>
        <a:lstStyle/>
        <a:p>
          <a:endParaRPr lang="ru-RU"/>
        </a:p>
      </dgm:t>
    </dgm:pt>
    <dgm:pt modelId="{4E897910-C616-4E87-B0F7-F5C34EA9DB47}" type="pres">
      <dgm:prSet presAssocID="{AC85C2D5-FCB8-487B-A15E-3BB83CEB3AA2}" presName="accentRepeatNode" presStyleLbl="solidFgAcc1" presStyleIdx="5" presStyleCnt="6"/>
      <dgm:spPr/>
      <dgm:t>
        <a:bodyPr/>
        <a:lstStyle/>
        <a:p>
          <a:endParaRPr lang="ru-RU"/>
        </a:p>
      </dgm:t>
    </dgm:pt>
  </dgm:ptLst>
  <dgm:cxnLst>
    <dgm:cxn modelId="{4DE622F1-6D3B-4604-8D62-8213E492EB1B}" srcId="{7E7663C3-DC5B-4E43-9320-C9A077165574}" destId="{8994A0FB-A460-481B-84A7-75A1497B3467}" srcOrd="3" destOrd="0" parTransId="{CFDE028C-C669-40FE-A83A-86756A20030E}" sibTransId="{C7D45838-50A4-4752-85F2-D011800D95A9}"/>
    <dgm:cxn modelId="{0B6E15FF-3E3E-41E1-A25E-1581D81CDAEA}" srcId="{7E7663C3-DC5B-4E43-9320-C9A077165574}" destId="{6F4DB1FE-0603-4AD3-9549-506105B79833}" srcOrd="4" destOrd="0" parTransId="{322D606C-C1EE-480A-8E8B-AAB296C90557}" sibTransId="{51F8DD79-8A30-4ED5-9671-5BF1D35EA0B8}"/>
    <dgm:cxn modelId="{8FC0F73D-B7D9-445F-856D-7B9A1F6E07DA}" srcId="{7E7663C3-DC5B-4E43-9320-C9A077165574}" destId="{7B2FBB8D-4EBB-4E29-960D-4FFEDA098C61}" srcOrd="2" destOrd="0" parTransId="{4EF8A670-883D-4456-AB5C-99BCDFDA9B0E}" sibTransId="{A33063F0-5D76-4B98-A54F-F591E74CC8AF}"/>
    <dgm:cxn modelId="{CBBE5C72-5877-4D0C-9BAB-880CD3BA950C}" srcId="{7E7663C3-DC5B-4E43-9320-C9A077165574}" destId="{7E7079CF-F10F-48AF-9329-24BE229E87FB}" srcOrd="0" destOrd="0" parTransId="{020516A6-F1DF-4DA9-A455-8504277A629B}" sibTransId="{2D0710A8-9B6E-4CAE-AFF2-B215083C91B8}"/>
    <dgm:cxn modelId="{30E2B470-CF50-486D-B48C-A00BE8C6C446}" type="presOf" srcId="{7E7079CF-F10F-48AF-9329-24BE229E87FB}" destId="{1E062F4C-0FA4-4322-8A20-9E69951E4755}" srcOrd="0" destOrd="0" presId="urn:microsoft.com/office/officeart/2008/layout/VerticalCurvedList"/>
    <dgm:cxn modelId="{EC077587-55E4-4725-83CB-8EA0BC743FDF}" type="presOf" srcId="{7E7663C3-DC5B-4E43-9320-C9A077165574}" destId="{6386DDE7-B78D-45B2-8407-A54ECBDDCFFC}" srcOrd="0" destOrd="0" presId="urn:microsoft.com/office/officeart/2008/layout/VerticalCurvedList"/>
    <dgm:cxn modelId="{705466B5-AF21-4FA3-AB06-73268501AABC}" srcId="{7E7663C3-DC5B-4E43-9320-C9A077165574}" destId="{1DB49304-36F8-4C39-B2FC-8740A016E858}" srcOrd="1" destOrd="0" parTransId="{DF02DC9C-1DFF-4A2B-926B-8A7DF87E0365}" sibTransId="{A017323A-55E1-433E-8209-DD7C281C95B9}"/>
    <dgm:cxn modelId="{F66B30F1-7D26-4C93-9427-396F00AA51A4}" type="presOf" srcId="{8994A0FB-A460-481B-84A7-75A1497B3467}" destId="{4273163A-0406-4B93-AF29-8FC51EA9ABAE}" srcOrd="0" destOrd="0" presId="urn:microsoft.com/office/officeart/2008/layout/VerticalCurvedList"/>
    <dgm:cxn modelId="{BA4D440A-DDDC-4EA6-9200-62E6440E8993}" type="presOf" srcId="{6F4DB1FE-0603-4AD3-9549-506105B79833}" destId="{6953D7D3-56B5-4B1E-B409-F8F5B34CDB95}" srcOrd="0" destOrd="0" presId="urn:microsoft.com/office/officeart/2008/layout/VerticalCurvedList"/>
    <dgm:cxn modelId="{42A67F15-83C2-4D0B-8650-360E1540C562}" type="presOf" srcId="{AC85C2D5-FCB8-487B-A15E-3BB83CEB3AA2}" destId="{67373728-29B3-45B6-93B9-88A920E73111}" srcOrd="0" destOrd="0" presId="urn:microsoft.com/office/officeart/2008/layout/VerticalCurvedList"/>
    <dgm:cxn modelId="{9E1996FF-37A0-4210-B066-B268FF9F1975}" type="presOf" srcId="{7B2FBB8D-4EBB-4E29-960D-4FFEDA098C61}" destId="{EDBF3C78-19BA-49E5-A6D9-D7C75DEC19BC}" srcOrd="0" destOrd="0" presId="urn:microsoft.com/office/officeart/2008/layout/VerticalCurvedList"/>
    <dgm:cxn modelId="{CA0EA5D2-661F-438A-9A81-22AB31318140}" srcId="{7E7663C3-DC5B-4E43-9320-C9A077165574}" destId="{AC85C2D5-FCB8-487B-A15E-3BB83CEB3AA2}" srcOrd="5" destOrd="0" parTransId="{CCA8F1D4-6100-4324-896A-E43A8C9CE8FE}" sibTransId="{1A4B53AE-6C80-4399-8ED1-7905A87E7135}"/>
    <dgm:cxn modelId="{F3A23DFE-509B-4438-BA17-BE184A9A7258}" type="presOf" srcId="{2D0710A8-9B6E-4CAE-AFF2-B215083C91B8}" destId="{869D2C93-A44F-455F-A9CB-DD83F6C4A34C}" srcOrd="0" destOrd="0" presId="urn:microsoft.com/office/officeart/2008/layout/VerticalCurvedList"/>
    <dgm:cxn modelId="{47B67C2B-AE66-41FE-B4E6-AA03747497FC}" type="presOf" srcId="{1DB49304-36F8-4C39-B2FC-8740A016E858}" destId="{A4DC735C-5B21-4440-9B6F-568FFE9AC409}" srcOrd="0" destOrd="0" presId="urn:microsoft.com/office/officeart/2008/layout/VerticalCurvedList"/>
    <dgm:cxn modelId="{9BE8EE71-65B6-4A79-8564-0149C5B48400}" type="presParOf" srcId="{6386DDE7-B78D-45B2-8407-A54ECBDDCFFC}" destId="{3A911340-20A0-4748-B18C-C731E4D3B18E}" srcOrd="0" destOrd="0" presId="urn:microsoft.com/office/officeart/2008/layout/VerticalCurvedList"/>
    <dgm:cxn modelId="{308B1367-7B57-45E7-8D48-C92C9365128E}" type="presParOf" srcId="{3A911340-20A0-4748-B18C-C731E4D3B18E}" destId="{24F19040-7C05-4D3A-B516-D9B24AF2DF9F}" srcOrd="0" destOrd="0" presId="urn:microsoft.com/office/officeart/2008/layout/VerticalCurvedList"/>
    <dgm:cxn modelId="{F05AC1E4-86CB-4E98-990E-2F3201299BA9}" type="presParOf" srcId="{24F19040-7C05-4D3A-B516-D9B24AF2DF9F}" destId="{64134847-4D48-4EE8-9D83-B4E51591EB46}" srcOrd="0" destOrd="0" presId="urn:microsoft.com/office/officeart/2008/layout/VerticalCurvedList"/>
    <dgm:cxn modelId="{F6A0120E-A929-4C15-9D3A-7B2AC5FC4D8A}" type="presParOf" srcId="{24F19040-7C05-4D3A-B516-D9B24AF2DF9F}" destId="{869D2C93-A44F-455F-A9CB-DD83F6C4A34C}" srcOrd="1" destOrd="0" presId="urn:microsoft.com/office/officeart/2008/layout/VerticalCurvedList"/>
    <dgm:cxn modelId="{03E66471-0901-403A-A7C6-B25F76C92208}" type="presParOf" srcId="{24F19040-7C05-4D3A-B516-D9B24AF2DF9F}" destId="{4D319E4B-94D7-45E2-93F1-ACE140A7ED43}" srcOrd="2" destOrd="0" presId="urn:microsoft.com/office/officeart/2008/layout/VerticalCurvedList"/>
    <dgm:cxn modelId="{90459F44-036E-4D7E-AC2F-5617F4BFBBC6}" type="presParOf" srcId="{24F19040-7C05-4D3A-B516-D9B24AF2DF9F}" destId="{9E9B6222-3581-48EB-8E07-7A1D1BB67305}" srcOrd="3" destOrd="0" presId="urn:microsoft.com/office/officeart/2008/layout/VerticalCurvedList"/>
    <dgm:cxn modelId="{C1E99AAE-636E-46BA-B022-70464B00C4F0}" type="presParOf" srcId="{3A911340-20A0-4748-B18C-C731E4D3B18E}" destId="{1E062F4C-0FA4-4322-8A20-9E69951E4755}" srcOrd="1" destOrd="0" presId="urn:microsoft.com/office/officeart/2008/layout/VerticalCurvedList"/>
    <dgm:cxn modelId="{9D7620E3-E73F-4328-8833-587981A97612}" type="presParOf" srcId="{3A911340-20A0-4748-B18C-C731E4D3B18E}" destId="{B4C1714B-A568-454C-9ED2-CA5BB2032970}" srcOrd="2" destOrd="0" presId="urn:microsoft.com/office/officeart/2008/layout/VerticalCurvedList"/>
    <dgm:cxn modelId="{DED24843-955A-4097-93D3-D48608C2E9EA}" type="presParOf" srcId="{B4C1714B-A568-454C-9ED2-CA5BB2032970}" destId="{461BE788-8A21-481A-A2EA-85E768FE0A70}" srcOrd="0" destOrd="0" presId="urn:microsoft.com/office/officeart/2008/layout/VerticalCurvedList"/>
    <dgm:cxn modelId="{63E8909D-4AE7-490E-9574-A0AB29B9ADE5}" type="presParOf" srcId="{3A911340-20A0-4748-B18C-C731E4D3B18E}" destId="{A4DC735C-5B21-4440-9B6F-568FFE9AC409}" srcOrd="3" destOrd="0" presId="urn:microsoft.com/office/officeart/2008/layout/VerticalCurvedList"/>
    <dgm:cxn modelId="{633AE447-5513-4633-8E5E-C7AF2ED32709}" type="presParOf" srcId="{3A911340-20A0-4748-B18C-C731E4D3B18E}" destId="{464CD75B-71C7-4C01-96CD-13416863D868}" srcOrd="4" destOrd="0" presId="urn:microsoft.com/office/officeart/2008/layout/VerticalCurvedList"/>
    <dgm:cxn modelId="{CA344790-BC7E-46DD-950D-87124BFC2059}" type="presParOf" srcId="{464CD75B-71C7-4C01-96CD-13416863D868}" destId="{B51BFE9F-56D0-472E-A70F-9D50FC153332}" srcOrd="0" destOrd="0" presId="urn:microsoft.com/office/officeart/2008/layout/VerticalCurvedList"/>
    <dgm:cxn modelId="{C90D59A2-8D7F-4406-97D3-A45FDDE0584B}" type="presParOf" srcId="{3A911340-20A0-4748-B18C-C731E4D3B18E}" destId="{EDBF3C78-19BA-49E5-A6D9-D7C75DEC19BC}" srcOrd="5" destOrd="0" presId="urn:microsoft.com/office/officeart/2008/layout/VerticalCurvedList"/>
    <dgm:cxn modelId="{D38BE084-1662-4681-9D54-F2BB788E1C29}" type="presParOf" srcId="{3A911340-20A0-4748-B18C-C731E4D3B18E}" destId="{419FCA40-05E4-41CE-8701-7BE131F8BD93}" srcOrd="6" destOrd="0" presId="urn:microsoft.com/office/officeart/2008/layout/VerticalCurvedList"/>
    <dgm:cxn modelId="{DF228264-B034-43EA-96D5-4BD54F769904}" type="presParOf" srcId="{419FCA40-05E4-41CE-8701-7BE131F8BD93}" destId="{BD9BCB06-1C34-4359-9B70-9E982140F926}" srcOrd="0" destOrd="0" presId="urn:microsoft.com/office/officeart/2008/layout/VerticalCurvedList"/>
    <dgm:cxn modelId="{43A0131A-8237-4FFE-9A82-3085788892B7}" type="presParOf" srcId="{3A911340-20A0-4748-B18C-C731E4D3B18E}" destId="{4273163A-0406-4B93-AF29-8FC51EA9ABAE}" srcOrd="7" destOrd="0" presId="urn:microsoft.com/office/officeart/2008/layout/VerticalCurvedList"/>
    <dgm:cxn modelId="{6C1AFE53-8B6E-4DA2-83B3-DB5A664B0191}" type="presParOf" srcId="{3A911340-20A0-4748-B18C-C731E4D3B18E}" destId="{6D9BF0DC-7555-4605-92C9-D919C6EF46A8}" srcOrd="8" destOrd="0" presId="urn:microsoft.com/office/officeart/2008/layout/VerticalCurvedList"/>
    <dgm:cxn modelId="{C9B1CE7D-66AC-44C5-AA8E-C84461D2A1B6}" type="presParOf" srcId="{6D9BF0DC-7555-4605-92C9-D919C6EF46A8}" destId="{CF78979A-05D7-45B9-986F-0EBF4F924B4D}" srcOrd="0" destOrd="0" presId="urn:microsoft.com/office/officeart/2008/layout/VerticalCurvedList"/>
    <dgm:cxn modelId="{7ACB299A-3E77-48AE-89A8-C0473FEDF5AE}" type="presParOf" srcId="{3A911340-20A0-4748-B18C-C731E4D3B18E}" destId="{6953D7D3-56B5-4B1E-B409-F8F5B34CDB95}" srcOrd="9" destOrd="0" presId="urn:microsoft.com/office/officeart/2008/layout/VerticalCurvedList"/>
    <dgm:cxn modelId="{22A4F774-B1BF-484A-8B5F-4266620865D5}" type="presParOf" srcId="{3A911340-20A0-4748-B18C-C731E4D3B18E}" destId="{AEAF0AEC-BB4E-4B36-83AE-B64C0CF9B090}" srcOrd="10" destOrd="0" presId="urn:microsoft.com/office/officeart/2008/layout/VerticalCurvedList"/>
    <dgm:cxn modelId="{B33C7A7D-494F-473E-9275-80CA95856DA1}" type="presParOf" srcId="{AEAF0AEC-BB4E-4B36-83AE-B64C0CF9B090}" destId="{37F785DF-E83B-4B88-A657-2A1D63B99468}" srcOrd="0" destOrd="0" presId="urn:microsoft.com/office/officeart/2008/layout/VerticalCurvedList"/>
    <dgm:cxn modelId="{3EB87AFA-3A35-4D1F-BA8F-690E10FB2888}" type="presParOf" srcId="{3A911340-20A0-4748-B18C-C731E4D3B18E}" destId="{67373728-29B3-45B6-93B9-88A920E73111}" srcOrd="11" destOrd="0" presId="urn:microsoft.com/office/officeart/2008/layout/VerticalCurvedList"/>
    <dgm:cxn modelId="{065FF7A2-BEF6-4385-BE7E-4FD638D1E432}" type="presParOf" srcId="{3A911340-20A0-4748-B18C-C731E4D3B18E}" destId="{C434D023-E551-428E-9A55-16315BDF9109}" srcOrd="12" destOrd="0" presId="urn:microsoft.com/office/officeart/2008/layout/VerticalCurvedList"/>
    <dgm:cxn modelId="{BD8503A0-F91D-43C9-BAC7-F643371EB58A}" type="presParOf" srcId="{C434D023-E551-428E-9A55-16315BDF9109}" destId="{4E897910-C616-4E87-B0F7-F5C34EA9DB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7663C3-DC5B-4E43-9320-C9A077165574}"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7E7079CF-F10F-48AF-9329-24BE229E87FB}">
      <dgm:prSet phldrT="[Текст]" custT="1"/>
      <dgm:spPr/>
      <dgm:t>
        <a:bodyPr/>
        <a:lstStyle/>
        <a:p>
          <a:pPr algn="ctr"/>
          <a:r>
            <a:rPr lang="kk-KZ" sz="2400" smtClean="0">
              <a:latin typeface="Times New Roman" panose="02020603050405020304" pitchFamily="18" charset="0"/>
              <a:cs typeface="Times New Roman" panose="02020603050405020304" pitchFamily="18" charset="0"/>
            </a:rPr>
            <a:t>Ластағыштарды локализациялау</a:t>
          </a:r>
          <a:endParaRPr lang="ru-RU" sz="2400" dirty="0">
            <a:latin typeface="Times New Roman" panose="02020603050405020304" pitchFamily="18" charset="0"/>
            <a:cs typeface="Times New Roman" panose="02020603050405020304" pitchFamily="18" charset="0"/>
          </a:endParaRPr>
        </a:p>
      </dgm:t>
    </dgm:pt>
    <dgm:pt modelId="{020516A6-F1DF-4DA9-A455-8504277A629B}" type="parTrans" cxnId="{CBBE5C72-5877-4D0C-9BAB-880CD3BA950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2D0710A8-9B6E-4CAE-AFF2-B215083C91B8}" type="sibTrans" cxnId="{CBBE5C72-5877-4D0C-9BAB-880CD3BA950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1DB49304-36F8-4C39-B2FC-8740A016E858}">
      <dgm:prSet phldrT="[Текст]" custT="1"/>
      <dgm:spPr/>
      <dgm:t>
        <a:bodyPr/>
        <a:lstStyle/>
        <a:p>
          <a:pPr algn="ctr"/>
          <a:r>
            <a:rPr lang="kk-KZ" sz="2400" dirty="0" smtClean="0">
              <a:latin typeface="Times New Roman" panose="02020603050405020304" pitchFamily="18" charset="0"/>
              <a:cs typeface="Times New Roman" panose="02020603050405020304" pitchFamily="18" charset="0"/>
            </a:rPr>
            <a:t>Ластағыштарды</a:t>
          </a:r>
          <a:r>
            <a:rPr lang="kk-KZ" sz="2400" baseline="0" dirty="0" smtClean="0">
              <a:latin typeface="Times New Roman" panose="02020603050405020304" pitchFamily="18" charset="0"/>
              <a:cs typeface="Times New Roman" panose="02020603050405020304" pitchFamily="18" charset="0"/>
            </a:rPr>
            <a:t> жуу және үрлеу</a:t>
          </a:r>
          <a:endParaRPr lang="ru-RU" sz="2400" dirty="0">
            <a:latin typeface="Times New Roman" panose="02020603050405020304" pitchFamily="18" charset="0"/>
            <a:cs typeface="Times New Roman" panose="02020603050405020304" pitchFamily="18" charset="0"/>
          </a:endParaRPr>
        </a:p>
      </dgm:t>
    </dgm:pt>
    <dgm:pt modelId="{DF02DC9C-1DFF-4A2B-926B-8A7DF87E0365}" type="parTrans" cxnId="{705466B5-AF21-4FA3-AB06-73268501AAB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017323A-55E1-433E-8209-DD7C281C95B9}" type="sibTrans" cxnId="{705466B5-AF21-4FA3-AB06-73268501AABC}">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C85C2D5-FCB8-487B-A15E-3BB83CEB3AA2}">
      <dgm:prSet phldrT="[Текст]" custT="1"/>
      <dgm:spPr/>
      <dgm:t>
        <a:bodyPr/>
        <a:lstStyle/>
        <a:p>
          <a:pPr algn="ctr"/>
          <a:r>
            <a:rPr lang="kk-KZ" sz="2400" smtClean="0">
              <a:latin typeface="Times New Roman" panose="02020603050405020304" pitchFamily="18" charset="0"/>
              <a:cs typeface="Times New Roman" panose="02020603050405020304" pitchFamily="18" charset="0"/>
            </a:rPr>
            <a:t>Электрокинетикалық</a:t>
          </a:r>
          <a:r>
            <a:rPr lang="kk-KZ" sz="2400" baseline="0" smtClean="0">
              <a:latin typeface="Times New Roman" panose="02020603050405020304" pitchFamily="18" charset="0"/>
              <a:cs typeface="Times New Roman" panose="02020603050405020304" pitchFamily="18" charset="0"/>
            </a:rPr>
            <a:t> өңдеу</a:t>
          </a:r>
          <a:endParaRPr lang="ru-RU" sz="2400" dirty="0">
            <a:latin typeface="Times New Roman" panose="02020603050405020304" pitchFamily="18" charset="0"/>
            <a:cs typeface="Times New Roman" panose="02020603050405020304" pitchFamily="18" charset="0"/>
          </a:endParaRPr>
        </a:p>
      </dgm:t>
    </dgm:pt>
    <dgm:pt modelId="{CCA8F1D4-6100-4324-896A-E43A8C9CE8FE}" type="parTrans" cxnId="{CA0EA5D2-661F-438A-9A81-22AB31318140}">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1A4B53AE-6C80-4399-8ED1-7905A87E7135}" type="sibTrans" cxnId="{CA0EA5D2-661F-438A-9A81-22AB31318140}">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7B2FBB8D-4EBB-4E29-960D-4FFEDA098C61}">
      <dgm:prSet custT="1"/>
      <dgm:spPr/>
      <dgm:t>
        <a:bodyPr/>
        <a:lstStyle/>
        <a:p>
          <a:pPr algn="ctr"/>
          <a:r>
            <a:rPr lang="kk-KZ" sz="2400" smtClean="0">
              <a:latin typeface="Times New Roman" panose="02020603050405020304" pitchFamily="18" charset="0"/>
              <a:cs typeface="Times New Roman" panose="02020603050405020304" pitchFamily="18" charset="0"/>
            </a:rPr>
            <a:t>Термоөңдеу</a:t>
          </a:r>
          <a:endParaRPr lang="ru-RU" sz="2400" dirty="0">
            <a:latin typeface="Times New Roman" panose="02020603050405020304" pitchFamily="18" charset="0"/>
            <a:cs typeface="Times New Roman" panose="02020603050405020304" pitchFamily="18" charset="0"/>
          </a:endParaRPr>
        </a:p>
      </dgm:t>
    </dgm:pt>
    <dgm:pt modelId="{4EF8A670-883D-4456-AB5C-99BCDFDA9B0E}" type="parTrans" cxnId="{8FC0F73D-B7D9-445F-856D-7B9A1F6E07D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33063F0-5D76-4B98-A54F-F591E74CC8AF}" type="sibTrans" cxnId="{8FC0F73D-B7D9-445F-856D-7B9A1F6E07D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8994A0FB-A460-481B-84A7-75A1497B3467}">
      <dgm:prSet custT="1"/>
      <dgm:spPr/>
      <dgm:t>
        <a:bodyPr/>
        <a:lstStyle/>
        <a:p>
          <a:pPr algn="ctr"/>
          <a:r>
            <a:rPr lang="kk-KZ" sz="2400" smtClean="0">
              <a:latin typeface="Times New Roman" panose="02020603050405020304" pitchFamily="18" charset="0"/>
              <a:cs typeface="Times New Roman" panose="02020603050405020304" pitchFamily="18" charset="0"/>
            </a:rPr>
            <a:t>Барьерлер</a:t>
          </a:r>
          <a:endParaRPr lang="ru-RU" sz="2400" dirty="0">
            <a:latin typeface="Times New Roman" panose="02020603050405020304" pitchFamily="18" charset="0"/>
            <a:cs typeface="Times New Roman" panose="02020603050405020304" pitchFamily="18" charset="0"/>
          </a:endParaRPr>
        </a:p>
      </dgm:t>
    </dgm:pt>
    <dgm:pt modelId="{CFDE028C-C669-40FE-A83A-86756A20030E}" type="parTrans" cxnId="{4DE622F1-6D3B-4604-8D62-8213E492EB1B}">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C7D45838-50A4-4752-85F2-D011800D95A9}" type="sibTrans" cxnId="{4DE622F1-6D3B-4604-8D62-8213E492EB1B}">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6F4DB1FE-0603-4AD3-9549-506105B79833}">
      <dgm:prSet custT="1"/>
      <dgm:spPr/>
      <dgm:t>
        <a:bodyPr/>
        <a:lstStyle/>
        <a:p>
          <a:pPr algn="ctr"/>
          <a:r>
            <a:rPr lang="kk-KZ" sz="2400" smtClean="0">
              <a:latin typeface="Times New Roman" panose="02020603050405020304" pitchFamily="18" charset="0"/>
              <a:cs typeface="Times New Roman" panose="02020603050405020304" pitchFamily="18" charset="0"/>
            </a:rPr>
            <a:t>Деструктивті</a:t>
          </a:r>
          <a:r>
            <a:rPr lang="kk-KZ" sz="2400" baseline="0" smtClean="0">
              <a:latin typeface="Times New Roman" panose="02020603050405020304" pitchFamily="18" charset="0"/>
              <a:cs typeface="Times New Roman" panose="02020603050405020304" pitchFamily="18" charset="0"/>
            </a:rPr>
            <a:t> тазалау</a:t>
          </a:r>
          <a:endParaRPr lang="ru-RU" sz="2400" dirty="0">
            <a:latin typeface="Times New Roman" panose="02020603050405020304" pitchFamily="18" charset="0"/>
            <a:cs typeface="Times New Roman" panose="02020603050405020304" pitchFamily="18" charset="0"/>
          </a:endParaRPr>
        </a:p>
      </dgm:t>
    </dgm:pt>
    <dgm:pt modelId="{322D606C-C1EE-480A-8E8B-AAB296C90557}" type="parTrans" cxnId="{0B6E15FF-3E3E-41E1-A25E-1581D81CDAE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51F8DD79-8A30-4ED5-9671-5BF1D35EA0B8}" type="sibTrans" cxnId="{0B6E15FF-3E3E-41E1-A25E-1581D81CDAEA}">
      <dgm:prSet/>
      <dgm:spPr/>
      <dgm:t>
        <a:bodyPr/>
        <a:lstStyle/>
        <a:p>
          <a:pPr algn="ctr"/>
          <a:endParaRPr lang="ru-RU" sz="24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6386DDE7-B78D-45B2-8407-A54ECBDDCFFC}" type="pres">
      <dgm:prSet presAssocID="{7E7663C3-DC5B-4E43-9320-C9A077165574}" presName="Name0" presStyleCnt="0">
        <dgm:presLayoutVars>
          <dgm:chMax val="7"/>
          <dgm:chPref val="7"/>
          <dgm:dir/>
        </dgm:presLayoutVars>
      </dgm:prSet>
      <dgm:spPr/>
      <dgm:t>
        <a:bodyPr/>
        <a:lstStyle/>
        <a:p>
          <a:endParaRPr lang="ru-RU"/>
        </a:p>
      </dgm:t>
    </dgm:pt>
    <dgm:pt modelId="{3A911340-20A0-4748-B18C-C731E4D3B18E}" type="pres">
      <dgm:prSet presAssocID="{7E7663C3-DC5B-4E43-9320-C9A077165574}" presName="Name1" presStyleCnt="0"/>
      <dgm:spPr/>
      <dgm:t>
        <a:bodyPr/>
        <a:lstStyle/>
        <a:p>
          <a:endParaRPr lang="ru-RU"/>
        </a:p>
      </dgm:t>
    </dgm:pt>
    <dgm:pt modelId="{24F19040-7C05-4D3A-B516-D9B24AF2DF9F}" type="pres">
      <dgm:prSet presAssocID="{7E7663C3-DC5B-4E43-9320-C9A077165574}" presName="cycle" presStyleCnt="0"/>
      <dgm:spPr/>
      <dgm:t>
        <a:bodyPr/>
        <a:lstStyle/>
        <a:p>
          <a:endParaRPr lang="ru-RU"/>
        </a:p>
      </dgm:t>
    </dgm:pt>
    <dgm:pt modelId="{64134847-4D48-4EE8-9D83-B4E51591EB46}" type="pres">
      <dgm:prSet presAssocID="{7E7663C3-DC5B-4E43-9320-C9A077165574}" presName="srcNode" presStyleLbl="node1" presStyleIdx="0" presStyleCnt="6"/>
      <dgm:spPr/>
      <dgm:t>
        <a:bodyPr/>
        <a:lstStyle/>
        <a:p>
          <a:endParaRPr lang="ru-RU"/>
        </a:p>
      </dgm:t>
    </dgm:pt>
    <dgm:pt modelId="{869D2C93-A44F-455F-A9CB-DD83F6C4A34C}" type="pres">
      <dgm:prSet presAssocID="{7E7663C3-DC5B-4E43-9320-C9A077165574}" presName="conn" presStyleLbl="parChTrans1D2" presStyleIdx="0" presStyleCnt="1"/>
      <dgm:spPr/>
      <dgm:t>
        <a:bodyPr/>
        <a:lstStyle/>
        <a:p>
          <a:endParaRPr lang="ru-RU"/>
        </a:p>
      </dgm:t>
    </dgm:pt>
    <dgm:pt modelId="{4D319E4B-94D7-45E2-93F1-ACE140A7ED43}" type="pres">
      <dgm:prSet presAssocID="{7E7663C3-DC5B-4E43-9320-C9A077165574}" presName="extraNode" presStyleLbl="node1" presStyleIdx="0" presStyleCnt="6"/>
      <dgm:spPr/>
      <dgm:t>
        <a:bodyPr/>
        <a:lstStyle/>
        <a:p>
          <a:endParaRPr lang="ru-RU"/>
        </a:p>
      </dgm:t>
    </dgm:pt>
    <dgm:pt modelId="{9E9B6222-3581-48EB-8E07-7A1D1BB67305}" type="pres">
      <dgm:prSet presAssocID="{7E7663C3-DC5B-4E43-9320-C9A077165574}" presName="dstNode" presStyleLbl="node1" presStyleIdx="0" presStyleCnt="6"/>
      <dgm:spPr/>
      <dgm:t>
        <a:bodyPr/>
        <a:lstStyle/>
        <a:p>
          <a:endParaRPr lang="ru-RU"/>
        </a:p>
      </dgm:t>
    </dgm:pt>
    <dgm:pt modelId="{1E062F4C-0FA4-4322-8A20-9E69951E4755}" type="pres">
      <dgm:prSet presAssocID="{7E7079CF-F10F-48AF-9329-24BE229E87FB}" presName="text_1" presStyleLbl="node1" presStyleIdx="0" presStyleCnt="6" custLinFactNeighborX="-90" custLinFactNeighborY="1872">
        <dgm:presLayoutVars>
          <dgm:bulletEnabled val="1"/>
        </dgm:presLayoutVars>
      </dgm:prSet>
      <dgm:spPr/>
      <dgm:t>
        <a:bodyPr/>
        <a:lstStyle/>
        <a:p>
          <a:endParaRPr lang="ru-RU"/>
        </a:p>
      </dgm:t>
    </dgm:pt>
    <dgm:pt modelId="{B4C1714B-A568-454C-9ED2-CA5BB2032970}" type="pres">
      <dgm:prSet presAssocID="{7E7079CF-F10F-48AF-9329-24BE229E87FB}" presName="accent_1" presStyleCnt="0"/>
      <dgm:spPr/>
      <dgm:t>
        <a:bodyPr/>
        <a:lstStyle/>
        <a:p>
          <a:endParaRPr lang="ru-RU"/>
        </a:p>
      </dgm:t>
    </dgm:pt>
    <dgm:pt modelId="{461BE788-8A21-481A-A2EA-85E768FE0A70}" type="pres">
      <dgm:prSet presAssocID="{7E7079CF-F10F-48AF-9329-24BE229E87FB}" presName="accentRepeatNode" presStyleLbl="solidFgAcc1" presStyleIdx="0" presStyleCnt="6"/>
      <dgm:spPr/>
      <dgm:t>
        <a:bodyPr/>
        <a:lstStyle/>
        <a:p>
          <a:endParaRPr lang="ru-RU"/>
        </a:p>
      </dgm:t>
    </dgm:pt>
    <dgm:pt modelId="{A4DC735C-5B21-4440-9B6F-568FFE9AC409}" type="pres">
      <dgm:prSet presAssocID="{1DB49304-36F8-4C39-B2FC-8740A016E858}" presName="text_2" presStyleLbl="node1" presStyleIdx="1" presStyleCnt="6">
        <dgm:presLayoutVars>
          <dgm:bulletEnabled val="1"/>
        </dgm:presLayoutVars>
      </dgm:prSet>
      <dgm:spPr/>
      <dgm:t>
        <a:bodyPr/>
        <a:lstStyle/>
        <a:p>
          <a:endParaRPr lang="ru-RU"/>
        </a:p>
      </dgm:t>
    </dgm:pt>
    <dgm:pt modelId="{464CD75B-71C7-4C01-96CD-13416863D868}" type="pres">
      <dgm:prSet presAssocID="{1DB49304-36F8-4C39-B2FC-8740A016E858}" presName="accent_2" presStyleCnt="0"/>
      <dgm:spPr/>
      <dgm:t>
        <a:bodyPr/>
        <a:lstStyle/>
        <a:p>
          <a:endParaRPr lang="ru-RU"/>
        </a:p>
      </dgm:t>
    </dgm:pt>
    <dgm:pt modelId="{B51BFE9F-56D0-472E-A70F-9D50FC153332}" type="pres">
      <dgm:prSet presAssocID="{1DB49304-36F8-4C39-B2FC-8740A016E858}" presName="accentRepeatNode" presStyleLbl="solidFgAcc1" presStyleIdx="1" presStyleCnt="6"/>
      <dgm:spPr/>
      <dgm:t>
        <a:bodyPr/>
        <a:lstStyle/>
        <a:p>
          <a:endParaRPr lang="ru-RU"/>
        </a:p>
      </dgm:t>
    </dgm:pt>
    <dgm:pt modelId="{EDBF3C78-19BA-49E5-A6D9-D7C75DEC19BC}" type="pres">
      <dgm:prSet presAssocID="{7B2FBB8D-4EBB-4E29-960D-4FFEDA098C61}" presName="text_3" presStyleLbl="node1" presStyleIdx="2" presStyleCnt="6">
        <dgm:presLayoutVars>
          <dgm:bulletEnabled val="1"/>
        </dgm:presLayoutVars>
      </dgm:prSet>
      <dgm:spPr/>
      <dgm:t>
        <a:bodyPr/>
        <a:lstStyle/>
        <a:p>
          <a:endParaRPr lang="ru-RU"/>
        </a:p>
      </dgm:t>
    </dgm:pt>
    <dgm:pt modelId="{419FCA40-05E4-41CE-8701-7BE131F8BD93}" type="pres">
      <dgm:prSet presAssocID="{7B2FBB8D-4EBB-4E29-960D-4FFEDA098C61}" presName="accent_3" presStyleCnt="0"/>
      <dgm:spPr/>
      <dgm:t>
        <a:bodyPr/>
        <a:lstStyle/>
        <a:p>
          <a:endParaRPr lang="ru-RU"/>
        </a:p>
      </dgm:t>
    </dgm:pt>
    <dgm:pt modelId="{BD9BCB06-1C34-4359-9B70-9E982140F926}" type="pres">
      <dgm:prSet presAssocID="{7B2FBB8D-4EBB-4E29-960D-4FFEDA098C61}" presName="accentRepeatNode" presStyleLbl="solidFgAcc1" presStyleIdx="2" presStyleCnt="6"/>
      <dgm:spPr/>
      <dgm:t>
        <a:bodyPr/>
        <a:lstStyle/>
        <a:p>
          <a:endParaRPr lang="ru-RU"/>
        </a:p>
      </dgm:t>
    </dgm:pt>
    <dgm:pt modelId="{4273163A-0406-4B93-AF29-8FC51EA9ABAE}" type="pres">
      <dgm:prSet presAssocID="{8994A0FB-A460-481B-84A7-75A1497B3467}" presName="text_4" presStyleLbl="node1" presStyleIdx="3" presStyleCnt="6">
        <dgm:presLayoutVars>
          <dgm:bulletEnabled val="1"/>
        </dgm:presLayoutVars>
      </dgm:prSet>
      <dgm:spPr/>
      <dgm:t>
        <a:bodyPr/>
        <a:lstStyle/>
        <a:p>
          <a:endParaRPr lang="ru-RU"/>
        </a:p>
      </dgm:t>
    </dgm:pt>
    <dgm:pt modelId="{6D9BF0DC-7555-4605-92C9-D919C6EF46A8}" type="pres">
      <dgm:prSet presAssocID="{8994A0FB-A460-481B-84A7-75A1497B3467}" presName="accent_4" presStyleCnt="0"/>
      <dgm:spPr/>
      <dgm:t>
        <a:bodyPr/>
        <a:lstStyle/>
        <a:p>
          <a:endParaRPr lang="ru-RU"/>
        </a:p>
      </dgm:t>
    </dgm:pt>
    <dgm:pt modelId="{CF78979A-05D7-45B9-986F-0EBF4F924B4D}" type="pres">
      <dgm:prSet presAssocID="{8994A0FB-A460-481B-84A7-75A1497B3467}" presName="accentRepeatNode" presStyleLbl="solidFgAcc1" presStyleIdx="3" presStyleCnt="6"/>
      <dgm:spPr/>
      <dgm:t>
        <a:bodyPr/>
        <a:lstStyle/>
        <a:p>
          <a:endParaRPr lang="ru-RU"/>
        </a:p>
      </dgm:t>
    </dgm:pt>
    <dgm:pt modelId="{6953D7D3-56B5-4B1E-B409-F8F5B34CDB95}" type="pres">
      <dgm:prSet presAssocID="{6F4DB1FE-0603-4AD3-9549-506105B79833}" presName="text_5" presStyleLbl="node1" presStyleIdx="4" presStyleCnt="6">
        <dgm:presLayoutVars>
          <dgm:bulletEnabled val="1"/>
        </dgm:presLayoutVars>
      </dgm:prSet>
      <dgm:spPr/>
      <dgm:t>
        <a:bodyPr/>
        <a:lstStyle/>
        <a:p>
          <a:endParaRPr lang="ru-RU"/>
        </a:p>
      </dgm:t>
    </dgm:pt>
    <dgm:pt modelId="{AEAF0AEC-BB4E-4B36-83AE-B64C0CF9B090}" type="pres">
      <dgm:prSet presAssocID="{6F4DB1FE-0603-4AD3-9549-506105B79833}" presName="accent_5" presStyleCnt="0"/>
      <dgm:spPr/>
      <dgm:t>
        <a:bodyPr/>
        <a:lstStyle/>
        <a:p>
          <a:endParaRPr lang="ru-RU"/>
        </a:p>
      </dgm:t>
    </dgm:pt>
    <dgm:pt modelId="{37F785DF-E83B-4B88-A657-2A1D63B99468}" type="pres">
      <dgm:prSet presAssocID="{6F4DB1FE-0603-4AD3-9549-506105B79833}" presName="accentRepeatNode" presStyleLbl="solidFgAcc1" presStyleIdx="4" presStyleCnt="6"/>
      <dgm:spPr/>
      <dgm:t>
        <a:bodyPr/>
        <a:lstStyle/>
        <a:p>
          <a:endParaRPr lang="ru-RU"/>
        </a:p>
      </dgm:t>
    </dgm:pt>
    <dgm:pt modelId="{67373728-29B3-45B6-93B9-88A920E73111}" type="pres">
      <dgm:prSet presAssocID="{AC85C2D5-FCB8-487B-A15E-3BB83CEB3AA2}" presName="text_6" presStyleLbl="node1" presStyleIdx="5" presStyleCnt="6">
        <dgm:presLayoutVars>
          <dgm:bulletEnabled val="1"/>
        </dgm:presLayoutVars>
      </dgm:prSet>
      <dgm:spPr/>
      <dgm:t>
        <a:bodyPr/>
        <a:lstStyle/>
        <a:p>
          <a:endParaRPr lang="ru-RU"/>
        </a:p>
      </dgm:t>
    </dgm:pt>
    <dgm:pt modelId="{C434D023-E551-428E-9A55-16315BDF9109}" type="pres">
      <dgm:prSet presAssocID="{AC85C2D5-FCB8-487B-A15E-3BB83CEB3AA2}" presName="accent_6" presStyleCnt="0"/>
      <dgm:spPr/>
      <dgm:t>
        <a:bodyPr/>
        <a:lstStyle/>
        <a:p>
          <a:endParaRPr lang="ru-RU"/>
        </a:p>
      </dgm:t>
    </dgm:pt>
    <dgm:pt modelId="{4E897910-C616-4E87-B0F7-F5C34EA9DB47}" type="pres">
      <dgm:prSet presAssocID="{AC85C2D5-FCB8-487B-A15E-3BB83CEB3AA2}" presName="accentRepeatNode" presStyleLbl="solidFgAcc1" presStyleIdx="5" presStyleCnt="6"/>
      <dgm:spPr/>
      <dgm:t>
        <a:bodyPr/>
        <a:lstStyle/>
        <a:p>
          <a:endParaRPr lang="ru-RU"/>
        </a:p>
      </dgm:t>
    </dgm:pt>
  </dgm:ptLst>
  <dgm:cxnLst>
    <dgm:cxn modelId="{E86EE670-5CD1-4D0B-B1F6-3EDECDBC28A0}" type="presOf" srcId="{7E7663C3-DC5B-4E43-9320-C9A077165574}" destId="{6386DDE7-B78D-45B2-8407-A54ECBDDCFFC}" srcOrd="0" destOrd="0" presId="urn:microsoft.com/office/officeart/2008/layout/VerticalCurvedList"/>
    <dgm:cxn modelId="{CBBE5C72-5877-4D0C-9BAB-880CD3BA950C}" srcId="{7E7663C3-DC5B-4E43-9320-C9A077165574}" destId="{7E7079CF-F10F-48AF-9329-24BE229E87FB}" srcOrd="0" destOrd="0" parTransId="{020516A6-F1DF-4DA9-A455-8504277A629B}" sibTransId="{2D0710A8-9B6E-4CAE-AFF2-B215083C91B8}"/>
    <dgm:cxn modelId="{BF8FF535-3B85-4957-855A-471D79D1E3EE}" type="presOf" srcId="{7E7079CF-F10F-48AF-9329-24BE229E87FB}" destId="{1E062F4C-0FA4-4322-8A20-9E69951E4755}" srcOrd="0" destOrd="0" presId="urn:microsoft.com/office/officeart/2008/layout/VerticalCurvedList"/>
    <dgm:cxn modelId="{44597476-EDA0-4BE7-A2A1-28A2F3EB99A5}" type="presOf" srcId="{7B2FBB8D-4EBB-4E29-960D-4FFEDA098C61}" destId="{EDBF3C78-19BA-49E5-A6D9-D7C75DEC19BC}" srcOrd="0" destOrd="0" presId="urn:microsoft.com/office/officeart/2008/layout/VerticalCurvedList"/>
    <dgm:cxn modelId="{705466B5-AF21-4FA3-AB06-73268501AABC}" srcId="{7E7663C3-DC5B-4E43-9320-C9A077165574}" destId="{1DB49304-36F8-4C39-B2FC-8740A016E858}" srcOrd="1" destOrd="0" parTransId="{DF02DC9C-1DFF-4A2B-926B-8A7DF87E0365}" sibTransId="{A017323A-55E1-433E-8209-DD7C281C95B9}"/>
    <dgm:cxn modelId="{8FC0F73D-B7D9-445F-856D-7B9A1F6E07DA}" srcId="{7E7663C3-DC5B-4E43-9320-C9A077165574}" destId="{7B2FBB8D-4EBB-4E29-960D-4FFEDA098C61}" srcOrd="2" destOrd="0" parTransId="{4EF8A670-883D-4456-AB5C-99BCDFDA9B0E}" sibTransId="{A33063F0-5D76-4B98-A54F-F591E74CC8AF}"/>
    <dgm:cxn modelId="{E0165F42-B795-4503-A6C9-9CE8301D2DBC}" type="presOf" srcId="{8994A0FB-A460-481B-84A7-75A1497B3467}" destId="{4273163A-0406-4B93-AF29-8FC51EA9ABAE}" srcOrd="0" destOrd="0" presId="urn:microsoft.com/office/officeart/2008/layout/VerticalCurvedList"/>
    <dgm:cxn modelId="{EFE5A148-9094-4345-B596-0BE8B46964A4}" type="presOf" srcId="{AC85C2D5-FCB8-487B-A15E-3BB83CEB3AA2}" destId="{67373728-29B3-45B6-93B9-88A920E73111}" srcOrd="0" destOrd="0" presId="urn:microsoft.com/office/officeart/2008/layout/VerticalCurvedList"/>
    <dgm:cxn modelId="{CA0EA5D2-661F-438A-9A81-22AB31318140}" srcId="{7E7663C3-DC5B-4E43-9320-C9A077165574}" destId="{AC85C2D5-FCB8-487B-A15E-3BB83CEB3AA2}" srcOrd="5" destOrd="0" parTransId="{CCA8F1D4-6100-4324-896A-E43A8C9CE8FE}" sibTransId="{1A4B53AE-6C80-4399-8ED1-7905A87E7135}"/>
    <dgm:cxn modelId="{CEC37B6C-5867-4414-B589-627E96E1640F}" type="presOf" srcId="{6F4DB1FE-0603-4AD3-9549-506105B79833}" destId="{6953D7D3-56B5-4B1E-B409-F8F5B34CDB95}" srcOrd="0" destOrd="0" presId="urn:microsoft.com/office/officeart/2008/layout/VerticalCurvedList"/>
    <dgm:cxn modelId="{4DE622F1-6D3B-4604-8D62-8213E492EB1B}" srcId="{7E7663C3-DC5B-4E43-9320-C9A077165574}" destId="{8994A0FB-A460-481B-84A7-75A1497B3467}" srcOrd="3" destOrd="0" parTransId="{CFDE028C-C669-40FE-A83A-86756A20030E}" sibTransId="{C7D45838-50A4-4752-85F2-D011800D95A9}"/>
    <dgm:cxn modelId="{C9349FDF-7337-4812-8EC9-CCCE84FDBB6E}" type="presOf" srcId="{1DB49304-36F8-4C39-B2FC-8740A016E858}" destId="{A4DC735C-5B21-4440-9B6F-568FFE9AC409}" srcOrd="0" destOrd="0" presId="urn:microsoft.com/office/officeart/2008/layout/VerticalCurvedList"/>
    <dgm:cxn modelId="{0B6E15FF-3E3E-41E1-A25E-1581D81CDAEA}" srcId="{7E7663C3-DC5B-4E43-9320-C9A077165574}" destId="{6F4DB1FE-0603-4AD3-9549-506105B79833}" srcOrd="4" destOrd="0" parTransId="{322D606C-C1EE-480A-8E8B-AAB296C90557}" sibTransId="{51F8DD79-8A30-4ED5-9671-5BF1D35EA0B8}"/>
    <dgm:cxn modelId="{A634AC8F-4F23-46B0-A262-54E51780D0D2}" type="presOf" srcId="{2D0710A8-9B6E-4CAE-AFF2-B215083C91B8}" destId="{869D2C93-A44F-455F-A9CB-DD83F6C4A34C}" srcOrd="0" destOrd="0" presId="urn:microsoft.com/office/officeart/2008/layout/VerticalCurvedList"/>
    <dgm:cxn modelId="{A7614E75-2009-4607-9391-132FEDFCB1D1}" type="presParOf" srcId="{6386DDE7-B78D-45B2-8407-A54ECBDDCFFC}" destId="{3A911340-20A0-4748-B18C-C731E4D3B18E}" srcOrd="0" destOrd="0" presId="urn:microsoft.com/office/officeart/2008/layout/VerticalCurvedList"/>
    <dgm:cxn modelId="{50EA07F6-47CD-41AC-B500-DB9F98BFAA9D}" type="presParOf" srcId="{3A911340-20A0-4748-B18C-C731E4D3B18E}" destId="{24F19040-7C05-4D3A-B516-D9B24AF2DF9F}" srcOrd="0" destOrd="0" presId="urn:microsoft.com/office/officeart/2008/layout/VerticalCurvedList"/>
    <dgm:cxn modelId="{5820042E-3541-4DB1-AD4C-B7178FAD3EAD}" type="presParOf" srcId="{24F19040-7C05-4D3A-B516-D9B24AF2DF9F}" destId="{64134847-4D48-4EE8-9D83-B4E51591EB46}" srcOrd="0" destOrd="0" presId="urn:microsoft.com/office/officeart/2008/layout/VerticalCurvedList"/>
    <dgm:cxn modelId="{9369B9F0-9F5A-47E9-9BF4-E08F248504F0}" type="presParOf" srcId="{24F19040-7C05-4D3A-B516-D9B24AF2DF9F}" destId="{869D2C93-A44F-455F-A9CB-DD83F6C4A34C}" srcOrd="1" destOrd="0" presId="urn:microsoft.com/office/officeart/2008/layout/VerticalCurvedList"/>
    <dgm:cxn modelId="{CC74E52D-BA48-4A31-80B8-3CD051CD314D}" type="presParOf" srcId="{24F19040-7C05-4D3A-B516-D9B24AF2DF9F}" destId="{4D319E4B-94D7-45E2-93F1-ACE140A7ED43}" srcOrd="2" destOrd="0" presId="urn:microsoft.com/office/officeart/2008/layout/VerticalCurvedList"/>
    <dgm:cxn modelId="{0B15ACF6-5D98-4576-B6A6-EC5A6948B67A}" type="presParOf" srcId="{24F19040-7C05-4D3A-B516-D9B24AF2DF9F}" destId="{9E9B6222-3581-48EB-8E07-7A1D1BB67305}" srcOrd="3" destOrd="0" presId="urn:microsoft.com/office/officeart/2008/layout/VerticalCurvedList"/>
    <dgm:cxn modelId="{0E57CD89-5632-4879-839A-FF47C6F00EB3}" type="presParOf" srcId="{3A911340-20A0-4748-B18C-C731E4D3B18E}" destId="{1E062F4C-0FA4-4322-8A20-9E69951E4755}" srcOrd="1" destOrd="0" presId="urn:microsoft.com/office/officeart/2008/layout/VerticalCurvedList"/>
    <dgm:cxn modelId="{2EED77A4-A45D-424C-A3EB-951766CFB010}" type="presParOf" srcId="{3A911340-20A0-4748-B18C-C731E4D3B18E}" destId="{B4C1714B-A568-454C-9ED2-CA5BB2032970}" srcOrd="2" destOrd="0" presId="urn:microsoft.com/office/officeart/2008/layout/VerticalCurvedList"/>
    <dgm:cxn modelId="{92F1077B-CE1E-41C2-8EB5-0D7485CF7337}" type="presParOf" srcId="{B4C1714B-A568-454C-9ED2-CA5BB2032970}" destId="{461BE788-8A21-481A-A2EA-85E768FE0A70}" srcOrd="0" destOrd="0" presId="urn:microsoft.com/office/officeart/2008/layout/VerticalCurvedList"/>
    <dgm:cxn modelId="{A5FBD824-3C7B-4580-9147-0275CBE4FF99}" type="presParOf" srcId="{3A911340-20A0-4748-B18C-C731E4D3B18E}" destId="{A4DC735C-5B21-4440-9B6F-568FFE9AC409}" srcOrd="3" destOrd="0" presId="urn:microsoft.com/office/officeart/2008/layout/VerticalCurvedList"/>
    <dgm:cxn modelId="{A3633A8E-577E-41D8-935B-42B635B985C7}" type="presParOf" srcId="{3A911340-20A0-4748-B18C-C731E4D3B18E}" destId="{464CD75B-71C7-4C01-96CD-13416863D868}" srcOrd="4" destOrd="0" presId="urn:microsoft.com/office/officeart/2008/layout/VerticalCurvedList"/>
    <dgm:cxn modelId="{AFA71140-2B27-4085-B638-D52F759C3BF5}" type="presParOf" srcId="{464CD75B-71C7-4C01-96CD-13416863D868}" destId="{B51BFE9F-56D0-472E-A70F-9D50FC153332}" srcOrd="0" destOrd="0" presId="urn:microsoft.com/office/officeart/2008/layout/VerticalCurvedList"/>
    <dgm:cxn modelId="{06D17BC7-83AF-4311-A14C-2445F36032D9}" type="presParOf" srcId="{3A911340-20A0-4748-B18C-C731E4D3B18E}" destId="{EDBF3C78-19BA-49E5-A6D9-D7C75DEC19BC}" srcOrd="5" destOrd="0" presId="urn:microsoft.com/office/officeart/2008/layout/VerticalCurvedList"/>
    <dgm:cxn modelId="{21126875-2954-4234-8F70-D71C7389A146}" type="presParOf" srcId="{3A911340-20A0-4748-B18C-C731E4D3B18E}" destId="{419FCA40-05E4-41CE-8701-7BE131F8BD93}" srcOrd="6" destOrd="0" presId="urn:microsoft.com/office/officeart/2008/layout/VerticalCurvedList"/>
    <dgm:cxn modelId="{B998DB0B-B6ED-47C7-8D7D-E414B573C62E}" type="presParOf" srcId="{419FCA40-05E4-41CE-8701-7BE131F8BD93}" destId="{BD9BCB06-1C34-4359-9B70-9E982140F926}" srcOrd="0" destOrd="0" presId="urn:microsoft.com/office/officeart/2008/layout/VerticalCurvedList"/>
    <dgm:cxn modelId="{317660BC-5611-42A9-87CC-22A18A4E8B94}" type="presParOf" srcId="{3A911340-20A0-4748-B18C-C731E4D3B18E}" destId="{4273163A-0406-4B93-AF29-8FC51EA9ABAE}" srcOrd="7" destOrd="0" presId="urn:microsoft.com/office/officeart/2008/layout/VerticalCurvedList"/>
    <dgm:cxn modelId="{B53A9D71-0D58-43BD-B20A-1C230E766D55}" type="presParOf" srcId="{3A911340-20A0-4748-B18C-C731E4D3B18E}" destId="{6D9BF0DC-7555-4605-92C9-D919C6EF46A8}" srcOrd="8" destOrd="0" presId="urn:microsoft.com/office/officeart/2008/layout/VerticalCurvedList"/>
    <dgm:cxn modelId="{2B614DFB-77F7-4974-8876-1242779B2B84}" type="presParOf" srcId="{6D9BF0DC-7555-4605-92C9-D919C6EF46A8}" destId="{CF78979A-05D7-45B9-986F-0EBF4F924B4D}" srcOrd="0" destOrd="0" presId="urn:microsoft.com/office/officeart/2008/layout/VerticalCurvedList"/>
    <dgm:cxn modelId="{490BFA3B-0D92-4EB4-A513-FC995B84C409}" type="presParOf" srcId="{3A911340-20A0-4748-B18C-C731E4D3B18E}" destId="{6953D7D3-56B5-4B1E-B409-F8F5B34CDB95}" srcOrd="9" destOrd="0" presId="urn:microsoft.com/office/officeart/2008/layout/VerticalCurvedList"/>
    <dgm:cxn modelId="{32EFAC72-AF37-4435-8675-31CA627A76D4}" type="presParOf" srcId="{3A911340-20A0-4748-B18C-C731E4D3B18E}" destId="{AEAF0AEC-BB4E-4B36-83AE-B64C0CF9B090}" srcOrd="10" destOrd="0" presId="urn:microsoft.com/office/officeart/2008/layout/VerticalCurvedList"/>
    <dgm:cxn modelId="{A1CDDCB2-7BE8-4839-9308-B47ED8211962}" type="presParOf" srcId="{AEAF0AEC-BB4E-4B36-83AE-B64C0CF9B090}" destId="{37F785DF-E83B-4B88-A657-2A1D63B99468}" srcOrd="0" destOrd="0" presId="urn:microsoft.com/office/officeart/2008/layout/VerticalCurvedList"/>
    <dgm:cxn modelId="{D0C5DA26-2D03-4771-A1E2-8608B16E0E98}" type="presParOf" srcId="{3A911340-20A0-4748-B18C-C731E4D3B18E}" destId="{67373728-29B3-45B6-93B9-88A920E73111}" srcOrd="11" destOrd="0" presId="urn:microsoft.com/office/officeart/2008/layout/VerticalCurvedList"/>
    <dgm:cxn modelId="{565908C7-82EC-47BF-8600-9B0E93E8328E}" type="presParOf" srcId="{3A911340-20A0-4748-B18C-C731E4D3B18E}" destId="{C434D023-E551-428E-9A55-16315BDF9109}" srcOrd="12" destOrd="0" presId="urn:microsoft.com/office/officeart/2008/layout/VerticalCurvedList"/>
    <dgm:cxn modelId="{8A44BDF7-331D-4B3D-9631-5EA86571DC66}" type="presParOf" srcId="{C434D023-E551-428E-9A55-16315BDF9109}" destId="{4E897910-C616-4E87-B0F7-F5C34EA9DB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C1F042-1384-44E2-8152-0EA186B93338}"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ru-RU"/>
        </a:p>
      </dgm:t>
    </dgm:pt>
    <dgm:pt modelId="{DA11EAD5-3A51-40D6-BD48-6D26FD6D0B5D}">
      <dgm:prSet phldrT="[Текст]" custT="1"/>
      <dgm:spPr/>
      <dgm:t>
        <a:bodyPr/>
        <a:lstStyle/>
        <a:p>
          <a:r>
            <a:rPr lang="kk-KZ"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B909122D-EAF9-4092-A171-9E2E601C07FD}" type="parTrans" cxnId="{D88B9ECF-6DC6-4176-B186-1B407F3C4091}">
      <dgm:prSet/>
      <dgm:spPr/>
      <dgm:t>
        <a:bodyPr/>
        <a:lstStyle/>
        <a:p>
          <a:endParaRPr lang="ru-RU" sz="1800">
            <a:latin typeface="Times New Roman" panose="02020603050405020304" pitchFamily="18" charset="0"/>
            <a:cs typeface="Times New Roman" panose="02020603050405020304" pitchFamily="18" charset="0"/>
          </a:endParaRPr>
        </a:p>
      </dgm:t>
    </dgm:pt>
    <dgm:pt modelId="{EC1658E7-F802-4DE1-AA2E-4CA9DD455D8F}" type="sibTrans" cxnId="{D88B9ECF-6DC6-4176-B186-1B407F3C4091}">
      <dgm:prSet/>
      <dgm:spPr/>
      <dgm:t>
        <a:bodyPr/>
        <a:lstStyle/>
        <a:p>
          <a:endParaRPr lang="ru-RU" sz="1800">
            <a:latin typeface="Times New Roman" panose="02020603050405020304" pitchFamily="18" charset="0"/>
            <a:cs typeface="Times New Roman" panose="02020603050405020304" pitchFamily="18" charset="0"/>
          </a:endParaRPr>
        </a:p>
      </dgm:t>
    </dgm:pt>
    <dgm:pt modelId="{258954C0-073A-4BB6-9156-C610F345E3F9}">
      <dgm:prSet phldrT="[Текст]" custT="1"/>
      <dgm:spPr/>
      <dgm:t>
        <a:bodyPr/>
        <a:lstStyle/>
        <a:p>
          <a:r>
            <a:rPr lang="kk-KZ" sz="1800" dirty="0" smtClean="0">
              <a:latin typeface="Times New Roman" panose="02020603050405020304" pitchFamily="18" charset="0"/>
              <a:cs typeface="Times New Roman" panose="02020603050405020304" pitchFamily="18" charset="0"/>
            </a:rPr>
            <a:t>Иелеу</a:t>
          </a:r>
          <a:endParaRPr lang="ru-RU" sz="1800" dirty="0">
            <a:latin typeface="Times New Roman" panose="02020603050405020304" pitchFamily="18" charset="0"/>
            <a:cs typeface="Times New Roman" panose="02020603050405020304" pitchFamily="18" charset="0"/>
          </a:endParaRPr>
        </a:p>
      </dgm:t>
    </dgm:pt>
    <dgm:pt modelId="{E97EE440-A12C-456C-9ADC-4131014E9A6C}" type="parTrans" cxnId="{582B4F9E-7D3B-43FC-8B8A-61944A0C05C8}">
      <dgm:prSet/>
      <dgm:spPr/>
      <dgm:t>
        <a:bodyPr/>
        <a:lstStyle/>
        <a:p>
          <a:endParaRPr lang="ru-RU" sz="1800">
            <a:latin typeface="Times New Roman" panose="02020603050405020304" pitchFamily="18" charset="0"/>
            <a:cs typeface="Times New Roman" panose="02020603050405020304" pitchFamily="18" charset="0"/>
          </a:endParaRPr>
        </a:p>
      </dgm:t>
    </dgm:pt>
    <dgm:pt modelId="{2CE53776-0848-4685-BFF5-F41A6C96F7CC}" type="sibTrans" cxnId="{582B4F9E-7D3B-43FC-8B8A-61944A0C05C8}">
      <dgm:prSet/>
      <dgm:spPr/>
      <dgm:t>
        <a:bodyPr/>
        <a:lstStyle/>
        <a:p>
          <a:endParaRPr lang="ru-RU" sz="1800">
            <a:latin typeface="Times New Roman" panose="02020603050405020304" pitchFamily="18" charset="0"/>
            <a:cs typeface="Times New Roman" panose="02020603050405020304" pitchFamily="18" charset="0"/>
          </a:endParaRPr>
        </a:p>
      </dgm:t>
    </dgm:pt>
    <dgm:pt modelId="{F6C19E29-5017-44BE-9F24-A9F52187FA3B}">
      <dgm:prSet phldrT="[Текст]" custT="1"/>
      <dgm:spPr/>
      <dgm:t>
        <a:bodyPr/>
        <a:lstStyle/>
        <a:p>
          <a:r>
            <a:rPr lang="kk-KZ"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DC4627FD-67F4-4E78-80D3-B4412278E136}" type="parTrans" cxnId="{BD6DB85B-5DD3-407A-A7AA-6C6EBF2602DF}">
      <dgm:prSet/>
      <dgm:spPr/>
      <dgm:t>
        <a:bodyPr/>
        <a:lstStyle/>
        <a:p>
          <a:endParaRPr lang="ru-RU" sz="1800">
            <a:latin typeface="Times New Roman" panose="02020603050405020304" pitchFamily="18" charset="0"/>
            <a:cs typeface="Times New Roman" panose="02020603050405020304" pitchFamily="18" charset="0"/>
          </a:endParaRPr>
        </a:p>
      </dgm:t>
    </dgm:pt>
    <dgm:pt modelId="{48AD4034-0042-49E3-941C-20E347BE8E63}" type="sibTrans" cxnId="{BD6DB85B-5DD3-407A-A7AA-6C6EBF2602DF}">
      <dgm:prSet/>
      <dgm:spPr/>
      <dgm:t>
        <a:bodyPr/>
        <a:lstStyle/>
        <a:p>
          <a:endParaRPr lang="ru-RU" sz="1800">
            <a:latin typeface="Times New Roman" panose="02020603050405020304" pitchFamily="18" charset="0"/>
            <a:cs typeface="Times New Roman" panose="02020603050405020304" pitchFamily="18" charset="0"/>
          </a:endParaRPr>
        </a:p>
      </dgm:t>
    </dgm:pt>
    <dgm:pt modelId="{7D273CB0-43FE-492F-9F54-FABDBB0758E6}">
      <dgm:prSet phldrT="[Текст]" custT="1"/>
      <dgm:spPr/>
      <dgm:t>
        <a:bodyPr/>
        <a:lstStyle/>
        <a:p>
          <a:r>
            <a:rPr lang="kk-KZ" sz="1800" dirty="0" smtClean="0">
              <a:latin typeface="Times New Roman" panose="02020603050405020304" pitchFamily="18" charset="0"/>
              <a:cs typeface="Times New Roman" panose="02020603050405020304" pitchFamily="18" charset="0"/>
            </a:rPr>
            <a:t>Ұсақтау</a:t>
          </a:r>
          <a:endParaRPr lang="ru-RU" sz="1800" dirty="0">
            <a:latin typeface="Times New Roman" panose="02020603050405020304" pitchFamily="18" charset="0"/>
            <a:cs typeface="Times New Roman" panose="02020603050405020304" pitchFamily="18" charset="0"/>
          </a:endParaRPr>
        </a:p>
      </dgm:t>
    </dgm:pt>
    <dgm:pt modelId="{BB106EE1-2850-437E-A9A6-D17E48B4D378}" type="parTrans" cxnId="{0EC9583E-98B6-489E-95C2-7A6353DEE197}">
      <dgm:prSet/>
      <dgm:spPr/>
      <dgm:t>
        <a:bodyPr/>
        <a:lstStyle/>
        <a:p>
          <a:endParaRPr lang="ru-RU" sz="1800">
            <a:latin typeface="Times New Roman" panose="02020603050405020304" pitchFamily="18" charset="0"/>
            <a:cs typeface="Times New Roman" panose="02020603050405020304" pitchFamily="18" charset="0"/>
          </a:endParaRPr>
        </a:p>
      </dgm:t>
    </dgm:pt>
    <dgm:pt modelId="{7DA9A467-56D7-489B-B036-89E9A3452080}" type="sibTrans" cxnId="{0EC9583E-98B6-489E-95C2-7A6353DEE197}">
      <dgm:prSet/>
      <dgm:spPr/>
      <dgm:t>
        <a:bodyPr/>
        <a:lstStyle/>
        <a:p>
          <a:endParaRPr lang="ru-RU" sz="1800">
            <a:latin typeface="Times New Roman" panose="02020603050405020304" pitchFamily="18" charset="0"/>
            <a:cs typeface="Times New Roman" panose="02020603050405020304" pitchFamily="18" charset="0"/>
          </a:endParaRPr>
        </a:p>
      </dgm:t>
    </dgm:pt>
    <dgm:pt modelId="{8B83C891-1CFB-4B54-8172-F3B7924F5879}">
      <dgm:prSet phldrT="[Текст]" custT="1"/>
      <dgm:spPr/>
      <dgm:t>
        <a:bodyPr/>
        <a:lstStyle/>
        <a:p>
          <a:r>
            <a:rPr lang="kk-KZ"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0FE9024B-40E3-427B-A889-0C2552108452}" type="parTrans" cxnId="{BF51E534-C28B-4694-B8AC-C07447294F4F}">
      <dgm:prSet/>
      <dgm:spPr/>
      <dgm:t>
        <a:bodyPr/>
        <a:lstStyle/>
        <a:p>
          <a:endParaRPr lang="ru-RU" sz="1800">
            <a:latin typeface="Times New Roman" panose="02020603050405020304" pitchFamily="18" charset="0"/>
            <a:cs typeface="Times New Roman" panose="02020603050405020304" pitchFamily="18" charset="0"/>
          </a:endParaRPr>
        </a:p>
      </dgm:t>
    </dgm:pt>
    <dgm:pt modelId="{6E5DC7D5-007D-4B0D-875C-CAFAACEAFF44}" type="sibTrans" cxnId="{BF51E534-C28B-4694-B8AC-C07447294F4F}">
      <dgm:prSet/>
      <dgm:spPr/>
      <dgm:t>
        <a:bodyPr/>
        <a:lstStyle/>
        <a:p>
          <a:endParaRPr lang="ru-RU" sz="1800">
            <a:latin typeface="Times New Roman" panose="02020603050405020304" pitchFamily="18" charset="0"/>
            <a:cs typeface="Times New Roman" panose="02020603050405020304" pitchFamily="18" charset="0"/>
          </a:endParaRPr>
        </a:p>
      </dgm:t>
    </dgm:pt>
    <dgm:pt modelId="{D44840CD-EF63-49BD-A0F4-A4F831B3962F}">
      <dgm:prSet phldrT="[Текст]" custT="1"/>
      <dgm:spPr/>
      <dgm:t>
        <a:bodyPr/>
        <a:lstStyle/>
        <a:p>
          <a:r>
            <a:rPr lang="kk-KZ" sz="1800" dirty="0" smtClean="0">
              <a:latin typeface="Times New Roman" panose="02020603050405020304" pitchFamily="18" charset="0"/>
              <a:cs typeface="Times New Roman" panose="02020603050405020304" pitchFamily="18" charset="0"/>
            </a:rPr>
            <a:t>Виброситалардан өткізу</a:t>
          </a:r>
          <a:endParaRPr lang="ru-RU" sz="1800" dirty="0">
            <a:latin typeface="Times New Roman" panose="02020603050405020304" pitchFamily="18" charset="0"/>
            <a:cs typeface="Times New Roman" panose="02020603050405020304" pitchFamily="18" charset="0"/>
          </a:endParaRPr>
        </a:p>
      </dgm:t>
    </dgm:pt>
    <dgm:pt modelId="{E73B876F-AEFE-4EE4-BD93-FDDA04CB1A79}" type="parTrans" cxnId="{1FDA6AC7-6092-402A-BA8F-0DC7D8CA7F6D}">
      <dgm:prSet/>
      <dgm:spPr/>
      <dgm:t>
        <a:bodyPr/>
        <a:lstStyle/>
        <a:p>
          <a:endParaRPr lang="ru-RU" sz="1800">
            <a:latin typeface="Times New Roman" panose="02020603050405020304" pitchFamily="18" charset="0"/>
            <a:cs typeface="Times New Roman" panose="02020603050405020304" pitchFamily="18" charset="0"/>
          </a:endParaRPr>
        </a:p>
      </dgm:t>
    </dgm:pt>
    <dgm:pt modelId="{867C4AA0-D1E7-468B-B233-25F5B1229DD2}" type="sibTrans" cxnId="{1FDA6AC7-6092-402A-BA8F-0DC7D8CA7F6D}">
      <dgm:prSet/>
      <dgm:spPr/>
      <dgm:t>
        <a:bodyPr/>
        <a:lstStyle/>
        <a:p>
          <a:endParaRPr lang="ru-RU" sz="1800">
            <a:latin typeface="Times New Roman" panose="02020603050405020304" pitchFamily="18" charset="0"/>
            <a:cs typeface="Times New Roman" panose="02020603050405020304" pitchFamily="18" charset="0"/>
          </a:endParaRPr>
        </a:p>
      </dgm:t>
    </dgm:pt>
    <dgm:pt modelId="{74C8EEC5-7215-43E0-9D94-1C48EFD9DABD}">
      <dgm:prSet custT="1"/>
      <dgm:spPr/>
      <dgm:t>
        <a:bodyPr/>
        <a:lstStyle/>
        <a:p>
          <a:r>
            <a:rPr lang="kk-KZ"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4FD0B6ED-8410-46EC-B25A-2CE0D61CE221}" type="parTrans" cxnId="{E54927C8-180A-4581-BFE4-0B8854400600}">
      <dgm:prSet/>
      <dgm:spPr/>
      <dgm:t>
        <a:bodyPr/>
        <a:lstStyle/>
        <a:p>
          <a:endParaRPr lang="ru-RU" sz="1800">
            <a:latin typeface="Times New Roman" panose="02020603050405020304" pitchFamily="18" charset="0"/>
            <a:cs typeface="Times New Roman" panose="02020603050405020304" pitchFamily="18" charset="0"/>
          </a:endParaRPr>
        </a:p>
      </dgm:t>
    </dgm:pt>
    <dgm:pt modelId="{78D08011-3B4A-4E5C-9A87-A4D9A8A7BEFD}" type="sibTrans" cxnId="{E54927C8-180A-4581-BFE4-0B8854400600}">
      <dgm:prSet/>
      <dgm:spPr/>
      <dgm:t>
        <a:bodyPr/>
        <a:lstStyle/>
        <a:p>
          <a:endParaRPr lang="ru-RU" sz="1800">
            <a:latin typeface="Times New Roman" panose="02020603050405020304" pitchFamily="18" charset="0"/>
            <a:cs typeface="Times New Roman" panose="02020603050405020304" pitchFamily="18" charset="0"/>
          </a:endParaRPr>
        </a:p>
      </dgm:t>
    </dgm:pt>
    <dgm:pt modelId="{62CE123F-BB49-4481-9760-1C1BD45D5A04}">
      <dgm:prSet custT="1"/>
      <dgm:spPr/>
      <dgm:t>
        <a:bodyPr/>
        <a:lstStyle/>
        <a:p>
          <a:r>
            <a:rPr lang="kk-KZ"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F2D49B2D-ACEA-4D92-863B-D6B396137546}" type="parTrans" cxnId="{2B115DBE-CBCF-4D7C-AE8E-3745AD49E393}">
      <dgm:prSet/>
      <dgm:spPr/>
      <dgm:t>
        <a:bodyPr/>
        <a:lstStyle/>
        <a:p>
          <a:endParaRPr lang="ru-RU" sz="1800">
            <a:latin typeface="Times New Roman" panose="02020603050405020304" pitchFamily="18" charset="0"/>
            <a:cs typeface="Times New Roman" panose="02020603050405020304" pitchFamily="18" charset="0"/>
          </a:endParaRPr>
        </a:p>
      </dgm:t>
    </dgm:pt>
    <dgm:pt modelId="{1C824BD0-776C-4E45-B203-AE1EF91ABF34}" type="sibTrans" cxnId="{2B115DBE-CBCF-4D7C-AE8E-3745AD49E393}">
      <dgm:prSet/>
      <dgm:spPr/>
      <dgm:t>
        <a:bodyPr/>
        <a:lstStyle/>
        <a:p>
          <a:endParaRPr lang="ru-RU" sz="1800">
            <a:latin typeface="Times New Roman" panose="02020603050405020304" pitchFamily="18" charset="0"/>
            <a:cs typeface="Times New Roman" panose="02020603050405020304" pitchFamily="18" charset="0"/>
          </a:endParaRPr>
        </a:p>
      </dgm:t>
    </dgm:pt>
    <dgm:pt modelId="{F6B3C1C9-13D1-42FE-852A-B1DA3BA119B0}">
      <dgm:prSet custT="1"/>
      <dgm:spPr/>
      <dgm:t>
        <a:bodyPr/>
        <a:lstStyle/>
        <a:p>
          <a:r>
            <a:rPr lang="kk-KZ"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1CC8A521-2C4E-4AE1-9E37-72CEF7D773DE}" type="parTrans" cxnId="{3736E4D2-316D-464D-AFA9-0A052FD0EABC}">
      <dgm:prSet/>
      <dgm:spPr/>
      <dgm:t>
        <a:bodyPr/>
        <a:lstStyle/>
        <a:p>
          <a:endParaRPr lang="ru-RU" sz="1800">
            <a:latin typeface="Times New Roman" panose="02020603050405020304" pitchFamily="18" charset="0"/>
            <a:cs typeface="Times New Roman" panose="02020603050405020304" pitchFamily="18" charset="0"/>
          </a:endParaRPr>
        </a:p>
      </dgm:t>
    </dgm:pt>
    <dgm:pt modelId="{399CE731-30DE-4C68-8E3F-E21450E83513}" type="sibTrans" cxnId="{3736E4D2-316D-464D-AFA9-0A052FD0EABC}">
      <dgm:prSet/>
      <dgm:spPr/>
      <dgm:t>
        <a:bodyPr/>
        <a:lstStyle/>
        <a:p>
          <a:endParaRPr lang="ru-RU" sz="1800">
            <a:latin typeface="Times New Roman" panose="02020603050405020304" pitchFamily="18" charset="0"/>
            <a:cs typeface="Times New Roman" panose="02020603050405020304" pitchFamily="18" charset="0"/>
          </a:endParaRPr>
        </a:p>
      </dgm:t>
    </dgm:pt>
    <dgm:pt modelId="{70439EC9-BCB6-4DCF-AB65-559DE02DC44A}">
      <dgm:prSet custT="1"/>
      <dgm:spPr/>
      <dgm:t>
        <a:bodyPr/>
        <a:lstStyle/>
        <a:p>
          <a:r>
            <a:rPr lang="kk-KZ" sz="1800" dirty="0" smtClean="0">
              <a:latin typeface="Times New Roman" panose="02020603050405020304" pitchFamily="18" charset="0"/>
              <a:cs typeface="Times New Roman" panose="02020603050405020304" pitchFamily="18" charset="0"/>
            </a:rPr>
            <a:t>Арнайы тұндырғыштарда гидроциклонды ылғалды фракциялау</a:t>
          </a:r>
          <a:endParaRPr lang="ru-RU" sz="1800" dirty="0">
            <a:latin typeface="Times New Roman" panose="02020603050405020304" pitchFamily="18" charset="0"/>
            <a:cs typeface="Times New Roman" panose="02020603050405020304" pitchFamily="18" charset="0"/>
          </a:endParaRPr>
        </a:p>
      </dgm:t>
    </dgm:pt>
    <dgm:pt modelId="{338EF7EC-1B4D-4BBA-8DC9-71709BBD9B12}" type="parTrans" cxnId="{D0075541-7F94-4BAB-8F80-8F6B3727BC6F}">
      <dgm:prSet/>
      <dgm:spPr/>
      <dgm:t>
        <a:bodyPr/>
        <a:lstStyle/>
        <a:p>
          <a:endParaRPr lang="ru-RU" sz="1800">
            <a:latin typeface="Times New Roman" panose="02020603050405020304" pitchFamily="18" charset="0"/>
            <a:cs typeface="Times New Roman" panose="02020603050405020304" pitchFamily="18" charset="0"/>
          </a:endParaRPr>
        </a:p>
      </dgm:t>
    </dgm:pt>
    <dgm:pt modelId="{064976FE-77A3-4131-B0A2-FF9C061EAAD0}" type="sibTrans" cxnId="{D0075541-7F94-4BAB-8F80-8F6B3727BC6F}">
      <dgm:prSet/>
      <dgm:spPr/>
      <dgm:t>
        <a:bodyPr/>
        <a:lstStyle/>
        <a:p>
          <a:endParaRPr lang="ru-RU" sz="1800">
            <a:latin typeface="Times New Roman" panose="02020603050405020304" pitchFamily="18" charset="0"/>
            <a:cs typeface="Times New Roman" panose="02020603050405020304" pitchFamily="18" charset="0"/>
          </a:endParaRPr>
        </a:p>
      </dgm:t>
    </dgm:pt>
    <dgm:pt modelId="{20CD8AA6-D68A-48EB-A85D-EC93F7681AF8}">
      <dgm:prSet custT="1"/>
      <dgm:spPr/>
      <dgm:t>
        <a:bodyPr/>
        <a:lstStyle/>
        <a:p>
          <a:r>
            <a:rPr lang="kk-KZ" sz="1800" dirty="0" smtClean="0">
              <a:latin typeface="Times New Roman" panose="02020603050405020304" pitchFamily="18" charset="0"/>
              <a:cs typeface="Times New Roman" panose="02020603050405020304" pitchFamily="18" charset="0"/>
            </a:rPr>
            <a:t>Флотация</a:t>
          </a:r>
          <a:endParaRPr lang="ru-RU" sz="1800" dirty="0">
            <a:latin typeface="Times New Roman" panose="02020603050405020304" pitchFamily="18" charset="0"/>
            <a:cs typeface="Times New Roman" panose="02020603050405020304" pitchFamily="18" charset="0"/>
          </a:endParaRPr>
        </a:p>
      </dgm:t>
    </dgm:pt>
    <dgm:pt modelId="{17FFE1D3-016D-4D06-BF6A-54A1769D44ED}" type="parTrans" cxnId="{6C73E99E-5886-4F58-86EF-C461DCA5698F}">
      <dgm:prSet/>
      <dgm:spPr/>
      <dgm:t>
        <a:bodyPr/>
        <a:lstStyle/>
        <a:p>
          <a:endParaRPr lang="ru-RU" sz="1800">
            <a:latin typeface="Times New Roman" panose="02020603050405020304" pitchFamily="18" charset="0"/>
            <a:cs typeface="Times New Roman" panose="02020603050405020304" pitchFamily="18" charset="0"/>
          </a:endParaRPr>
        </a:p>
      </dgm:t>
    </dgm:pt>
    <dgm:pt modelId="{91B593E2-978C-4D0E-B066-062E11E1A72D}" type="sibTrans" cxnId="{6C73E99E-5886-4F58-86EF-C461DCA5698F}">
      <dgm:prSet/>
      <dgm:spPr/>
      <dgm:t>
        <a:bodyPr/>
        <a:lstStyle/>
        <a:p>
          <a:endParaRPr lang="ru-RU" sz="1800">
            <a:latin typeface="Times New Roman" panose="02020603050405020304" pitchFamily="18" charset="0"/>
            <a:cs typeface="Times New Roman" panose="02020603050405020304" pitchFamily="18" charset="0"/>
          </a:endParaRPr>
        </a:p>
      </dgm:t>
    </dgm:pt>
    <dgm:pt modelId="{E537AE0F-E836-4E90-A695-0FFA8D6CF6C8}">
      <dgm:prSet custT="1"/>
      <dgm:spPr/>
      <dgm:t>
        <a:bodyPr/>
        <a:lstStyle/>
        <a:p>
          <a:r>
            <a:rPr lang="kk-KZ" sz="1800" dirty="0" smtClean="0">
              <a:latin typeface="Times New Roman" panose="02020603050405020304" pitchFamily="18" charset="0"/>
              <a:cs typeface="Times New Roman" panose="02020603050405020304" pitchFamily="18" charset="0"/>
            </a:rPr>
            <a:t>Магнитті сепарация</a:t>
          </a:r>
          <a:endParaRPr lang="ru-RU" sz="1800" dirty="0">
            <a:latin typeface="Times New Roman" panose="02020603050405020304" pitchFamily="18" charset="0"/>
            <a:cs typeface="Times New Roman" panose="02020603050405020304" pitchFamily="18" charset="0"/>
          </a:endParaRPr>
        </a:p>
      </dgm:t>
    </dgm:pt>
    <dgm:pt modelId="{B74ABB84-45AE-4715-B1A8-3B8993797195}" type="parTrans" cxnId="{F29DAF8B-6C99-40FA-BF47-AD907846C213}">
      <dgm:prSet/>
      <dgm:spPr/>
      <dgm:t>
        <a:bodyPr/>
        <a:lstStyle/>
        <a:p>
          <a:endParaRPr lang="ru-RU" sz="1800">
            <a:latin typeface="Times New Roman" panose="02020603050405020304" pitchFamily="18" charset="0"/>
            <a:cs typeface="Times New Roman" panose="02020603050405020304" pitchFamily="18" charset="0"/>
          </a:endParaRPr>
        </a:p>
      </dgm:t>
    </dgm:pt>
    <dgm:pt modelId="{36514718-08CA-4FF3-8BCB-2027135E5428}" type="sibTrans" cxnId="{F29DAF8B-6C99-40FA-BF47-AD907846C213}">
      <dgm:prSet/>
      <dgm:spPr/>
      <dgm:t>
        <a:bodyPr/>
        <a:lstStyle/>
        <a:p>
          <a:endParaRPr lang="ru-RU" sz="1800">
            <a:latin typeface="Times New Roman" panose="02020603050405020304" pitchFamily="18" charset="0"/>
            <a:cs typeface="Times New Roman" panose="02020603050405020304" pitchFamily="18" charset="0"/>
          </a:endParaRPr>
        </a:p>
      </dgm:t>
    </dgm:pt>
    <dgm:pt modelId="{78C2C18E-2B58-4904-A2BD-E7D87DC9A5C6}" type="pres">
      <dgm:prSet presAssocID="{B1C1F042-1384-44E2-8152-0EA186B93338}" presName="linearFlow" presStyleCnt="0">
        <dgm:presLayoutVars>
          <dgm:dir/>
          <dgm:animLvl val="lvl"/>
          <dgm:resizeHandles val="exact"/>
        </dgm:presLayoutVars>
      </dgm:prSet>
      <dgm:spPr/>
      <dgm:t>
        <a:bodyPr/>
        <a:lstStyle/>
        <a:p>
          <a:endParaRPr lang="ru-RU"/>
        </a:p>
      </dgm:t>
    </dgm:pt>
    <dgm:pt modelId="{EF740509-E0C1-453F-A709-9901E179637D}" type="pres">
      <dgm:prSet presAssocID="{DA11EAD5-3A51-40D6-BD48-6D26FD6D0B5D}" presName="composite" presStyleCnt="0"/>
      <dgm:spPr/>
    </dgm:pt>
    <dgm:pt modelId="{C8E4BE1C-5184-4BD4-9A7F-8646C455F7CC}" type="pres">
      <dgm:prSet presAssocID="{DA11EAD5-3A51-40D6-BD48-6D26FD6D0B5D}" presName="parentText" presStyleLbl="alignNode1" presStyleIdx="0" presStyleCnt="6" custLinFactNeighborY="7864">
        <dgm:presLayoutVars>
          <dgm:chMax val="1"/>
          <dgm:bulletEnabled val="1"/>
        </dgm:presLayoutVars>
      </dgm:prSet>
      <dgm:spPr/>
      <dgm:t>
        <a:bodyPr/>
        <a:lstStyle/>
        <a:p>
          <a:endParaRPr lang="ru-RU"/>
        </a:p>
      </dgm:t>
    </dgm:pt>
    <dgm:pt modelId="{0AEC4731-BB21-4109-A7AE-A1B4F0A3322A}" type="pres">
      <dgm:prSet presAssocID="{DA11EAD5-3A51-40D6-BD48-6D26FD6D0B5D}" presName="descendantText" presStyleLbl="alignAcc1" presStyleIdx="0" presStyleCnt="6">
        <dgm:presLayoutVars>
          <dgm:bulletEnabled val="1"/>
        </dgm:presLayoutVars>
      </dgm:prSet>
      <dgm:spPr/>
      <dgm:t>
        <a:bodyPr/>
        <a:lstStyle/>
        <a:p>
          <a:endParaRPr lang="ru-RU"/>
        </a:p>
      </dgm:t>
    </dgm:pt>
    <dgm:pt modelId="{0F9BD8D0-410F-405F-BF6C-1AFCF80F7A19}" type="pres">
      <dgm:prSet presAssocID="{EC1658E7-F802-4DE1-AA2E-4CA9DD455D8F}" presName="sp" presStyleCnt="0"/>
      <dgm:spPr/>
    </dgm:pt>
    <dgm:pt modelId="{66C2689A-F385-40E4-BCCE-145FECD8DD5A}" type="pres">
      <dgm:prSet presAssocID="{F6C19E29-5017-44BE-9F24-A9F52187FA3B}" presName="composite" presStyleCnt="0"/>
      <dgm:spPr/>
    </dgm:pt>
    <dgm:pt modelId="{BACC7068-C861-44E0-843C-32AEA386C4E0}" type="pres">
      <dgm:prSet presAssocID="{F6C19E29-5017-44BE-9F24-A9F52187FA3B}" presName="parentText" presStyleLbl="alignNode1" presStyleIdx="1" presStyleCnt="6" custLinFactNeighborY="7864">
        <dgm:presLayoutVars>
          <dgm:chMax val="1"/>
          <dgm:bulletEnabled val="1"/>
        </dgm:presLayoutVars>
      </dgm:prSet>
      <dgm:spPr/>
      <dgm:t>
        <a:bodyPr/>
        <a:lstStyle/>
        <a:p>
          <a:endParaRPr lang="ru-RU"/>
        </a:p>
      </dgm:t>
    </dgm:pt>
    <dgm:pt modelId="{B7904A1B-1AC4-465D-8DFF-AB35CEB02229}" type="pres">
      <dgm:prSet presAssocID="{F6C19E29-5017-44BE-9F24-A9F52187FA3B}" presName="descendantText" presStyleLbl="alignAcc1" presStyleIdx="1" presStyleCnt="6">
        <dgm:presLayoutVars>
          <dgm:bulletEnabled val="1"/>
        </dgm:presLayoutVars>
      </dgm:prSet>
      <dgm:spPr/>
      <dgm:t>
        <a:bodyPr/>
        <a:lstStyle/>
        <a:p>
          <a:endParaRPr lang="ru-RU"/>
        </a:p>
      </dgm:t>
    </dgm:pt>
    <dgm:pt modelId="{B82C9CD5-D9E5-4585-8F65-D09148212E67}" type="pres">
      <dgm:prSet presAssocID="{48AD4034-0042-49E3-941C-20E347BE8E63}" presName="sp" presStyleCnt="0"/>
      <dgm:spPr/>
    </dgm:pt>
    <dgm:pt modelId="{1DE8D238-3268-4C95-8FF4-B8B88883B9E5}" type="pres">
      <dgm:prSet presAssocID="{8B83C891-1CFB-4B54-8172-F3B7924F5879}" presName="composite" presStyleCnt="0"/>
      <dgm:spPr/>
    </dgm:pt>
    <dgm:pt modelId="{31588774-06BD-4D7B-8306-CE10A1669369}" type="pres">
      <dgm:prSet presAssocID="{8B83C891-1CFB-4B54-8172-F3B7924F5879}" presName="parentText" presStyleLbl="alignNode1" presStyleIdx="2" presStyleCnt="6" custLinFactNeighborY="7864">
        <dgm:presLayoutVars>
          <dgm:chMax val="1"/>
          <dgm:bulletEnabled val="1"/>
        </dgm:presLayoutVars>
      </dgm:prSet>
      <dgm:spPr/>
      <dgm:t>
        <a:bodyPr/>
        <a:lstStyle/>
        <a:p>
          <a:endParaRPr lang="ru-RU"/>
        </a:p>
      </dgm:t>
    </dgm:pt>
    <dgm:pt modelId="{AC6E289B-2388-4FA0-B74D-9A4803DFA274}" type="pres">
      <dgm:prSet presAssocID="{8B83C891-1CFB-4B54-8172-F3B7924F5879}" presName="descendantText" presStyleLbl="alignAcc1" presStyleIdx="2" presStyleCnt="6">
        <dgm:presLayoutVars>
          <dgm:bulletEnabled val="1"/>
        </dgm:presLayoutVars>
      </dgm:prSet>
      <dgm:spPr/>
      <dgm:t>
        <a:bodyPr/>
        <a:lstStyle/>
        <a:p>
          <a:endParaRPr lang="ru-RU"/>
        </a:p>
      </dgm:t>
    </dgm:pt>
    <dgm:pt modelId="{F570659D-9477-4979-9698-4647023886A3}" type="pres">
      <dgm:prSet presAssocID="{6E5DC7D5-007D-4B0D-875C-CAFAACEAFF44}" presName="sp" presStyleCnt="0"/>
      <dgm:spPr/>
    </dgm:pt>
    <dgm:pt modelId="{3F9BB99C-5D75-4EA3-B64C-446730709A3C}" type="pres">
      <dgm:prSet presAssocID="{74C8EEC5-7215-43E0-9D94-1C48EFD9DABD}" presName="composite" presStyleCnt="0"/>
      <dgm:spPr/>
    </dgm:pt>
    <dgm:pt modelId="{D2E31DD3-CAA9-4526-A261-7D7829199BE5}" type="pres">
      <dgm:prSet presAssocID="{74C8EEC5-7215-43E0-9D94-1C48EFD9DABD}" presName="parentText" presStyleLbl="alignNode1" presStyleIdx="3" presStyleCnt="6" custLinFactNeighborY="7864">
        <dgm:presLayoutVars>
          <dgm:chMax val="1"/>
          <dgm:bulletEnabled val="1"/>
        </dgm:presLayoutVars>
      </dgm:prSet>
      <dgm:spPr/>
      <dgm:t>
        <a:bodyPr/>
        <a:lstStyle/>
        <a:p>
          <a:endParaRPr lang="ru-RU"/>
        </a:p>
      </dgm:t>
    </dgm:pt>
    <dgm:pt modelId="{11FD9783-792A-47E2-BFA7-F4835DB29A91}" type="pres">
      <dgm:prSet presAssocID="{74C8EEC5-7215-43E0-9D94-1C48EFD9DABD}" presName="descendantText" presStyleLbl="alignAcc1" presStyleIdx="3" presStyleCnt="6">
        <dgm:presLayoutVars>
          <dgm:bulletEnabled val="1"/>
        </dgm:presLayoutVars>
      </dgm:prSet>
      <dgm:spPr/>
      <dgm:t>
        <a:bodyPr/>
        <a:lstStyle/>
        <a:p>
          <a:endParaRPr lang="ru-RU"/>
        </a:p>
      </dgm:t>
    </dgm:pt>
    <dgm:pt modelId="{8CAC5652-35BA-45EE-8C6E-4B2B5A4CEBAD}" type="pres">
      <dgm:prSet presAssocID="{78D08011-3B4A-4E5C-9A87-A4D9A8A7BEFD}" presName="sp" presStyleCnt="0"/>
      <dgm:spPr/>
    </dgm:pt>
    <dgm:pt modelId="{B2F97261-9EAD-41AD-A163-9508D486F76D}" type="pres">
      <dgm:prSet presAssocID="{62CE123F-BB49-4481-9760-1C1BD45D5A04}" presName="composite" presStyleCnt="0"/>
      <dgm:spPr/>
    </dgm:pt>
    <dgm:pt modelId="{D688FD61-5919-4E4B-821A-8C8C75A41041}" type="pres">
      <dgm:prSet presAssocID="{62CE123F-BB49-4481-9760-1C1BD45D5A04}" presName="parentText" presStyleLbl="alignNode1" presStyleIdx="4" presStyleCnt="6" custLinFactNeighborY="7864">
        <dgm:presLayoutVars>
          <dgm:chMax val="1"/>
          <dgm:bulletEnabled val="1"/>
        </dgm:presLayoutVars>
      </dgm:prSet>
      <dgm:spPr/>
      <dgm:t>
        <a:bodyPr/>
        <a:lstStyle/>
        <a:p>
          <a:endParaRPr lang="ru-RU"/>
        </a:p>
      </dgm:t>
    </dgm:pt>
    <dgm:pt modelId="{E74D37B0-F272-4619-B68F-C8349DFFEB8E}" type="pres">
      <dgm:prSet presAssocID="{62CE123F-BB49-4481-9760-1C1BD45D5A04}" presName="descendantText" presStyleLbl="alignAcc1" presStyleIdx="4" presStyleCnt="6">
        <dgm:presLayoutVars>
          <dgm:bulletEnabled val="1"/>
        </dgm:presLayoutVars>
      </dgm:prSet>
      <dgm:spPr/>
      <dgm:t>
        <a:bodyPr/>
        <a:lstStyle/>
        <a:p>
          <a:endParaRPr lang="ru-RU"/>
        </a:p>
      </dgm:t>
    </dgm:pt>
    <dgm:pt modelId="{BDCD7213-3240-4A6B-94B7-29AE47EB6897}" type="pres">
      <dgm:prSet presAssocID="{1C824BD0-776C-4E45-B203-AE1EF91ABF34}" presName="sp" presStyleCnt="0"/>
      <dgm:spPr/>
    </dgm:pt>
    <dgm:pt modelId="{5FCE2F7F-5C2A-4E4E-83ED-A6EC36DDDC82}" type="pres">
      <dgm:prSet presAssocID="{F6B3C1C9-13D1-42FE-852A-B1DA3BA119B0}" presName="composite" presStyleCnt="0"/>
      <dgm:spPr/>
    </dgm:pt>
    <dgm:pt modelId="{DC657059-64A5-4286-921F-CA52BCAE1290}" type="pres">
      <dgm:prSet presAssocID="{F6B3C1C9-13D1-42FE-852A-B1DA3BA119B0}" presName="parentText" presStyleLbl="alignNode1" presStyleIdx="5" presStyleCnt="6" custLinFactNeighborY="7864">
        <dgm:presLayoutVars>
          <dgm:chMax val="1"/>
          <dgm:bulletEnabled val="1"/>
        </dgm:presLayoutVars>
      </dgm:prSet>
      <dgm:spPr/>
      <dgm:t>
        <a:bodyPr/>
        <a:lstStyle/>
        <a:p>
          <a:endParaRPr lang="ru-RU"/>
        </a:p>
      </dgm:t>
    </dgm:pt>
    <dgm:pt modelId="{8CF36889-6697-4E98-BB14-28EFD0076119}" type="pres">
      <dgm:prSet presAssocID="{F6B3C1C9-13D1-42FE-852A-B1DA3BA119B0}" presName="descendantText" presStyleLbl="alignAcc1" presStyleIdx="5" presStyleCnt="6">
        <dgm:presLayoutVars>
          <dgm:bulletEnabled val="1"/>
        </dgm:presLayoutVars>
      </dgm:prSet>
      <dgm:spPr/>
      <dgm:t>
        <a:bodyPr/>
        <a:lstStyle/>
        <a:p>
          <a:endParaRPr lang="ru-RU"/>
        </a:p>
      </dgm:t>
    </dgm:pt>
  </dgm:ptLst>
  <dgm:cxnLst>
    <dgm:cxn modelId="{DBB8AED8-0674-4BE8-ACF9-16FC80353061}" type="presOf" srcId="{F6B3C1C9-13D1-42FE-852A-B1DA3BA119B0}" destId="{DC657059-64A5-4286-921F-CA52BCAE1290}" srcOrd="0" destOrd="0" presId="urn:microsoft.com/office/officeart/2005/8/layout/chevron2"/>
    <dgm:cxn modelId="{0EC9583E-98B6-489E-95C2-7A6353DEE197}" srcId="{F6C19E29-5017-44BE-9F24-A9F52187FA3B}" destId="{7D273CB0-43FE-492F-9F54-FABDBB0758E6}" srcOrd="0" destOrd="0" parTransId="{BB106EE1-2850-437E-A9A6-D17E48B4D378}" sibTransId="{7DA9A467-56D7-489B-B036-89E9A3452080}"/>
    <dgm:cxn modelId="{9D7EA9A2-C619-44A5-9E53-2C73CDA1DB94}" type="presOf" srcId="{62CE123F-BB49-4481-9760-1C1BD45D5A04}" destId="{D688FD61-5919-4E4B-821A-8C8C75A41041}" srcOrd="0" destOrd="0" presId="urn:microsoft.com/office/officeart/2005/8/layout/chevron2"/>
    <dgm:cxn modelId="{3736E4D2-316D-464D-AFA9-0A052FD0EABC}" srcId="{B1C1F042-1384-44E2-8152-0EA186B93338}" destId="{F6B3C1C9-13D1-42FE-852A-B1DA3BA119B0}" srcOrd="5" destOrd="0" parTransId="{1CC8A521-2C4E-4AE1-9E37-72CEF7D773DE}" sibTransId="{399CE731-30DE-4C68-8E3F-E21450E83513}"/>
    <dgm:cxn modelId="{F29DAF8B-6C99-40FA-BF47-AD907846C213}" srcId="{F6B3C1C9-13D1-42FE-852A-B1DA3BA119B0}" destId="{E537AE0F-E836-4E90-A695-0FFA8D6CF6C8}" srcOrd="0" destOrd="0" parTransId="{B74ABB84-45AE-4715-B1A8-3B8993797195}" sibTransId="{36514718-08CA-4FF3-8BCB-2027135E5428}"/>
    <dgm:cxn modelId="{08474163-9F08-4E5D-BD1E-5E666F62F4A3}" type="presOf" srcId="{D44840CD-EF63-49BD-A0F4-A4F831B3962F}" destId="{AC6E289B-2388-4FA0-B74D-9A4803DFA274}" srcOrd="0" destOrd="0" presId="urn:microsoft.com/office/officeart/2005/8/layout/chevron2"/>
    <dgm:cxn modelId="{40BDD620-076E-4B3D-BEAB-B507476ED9D6}" type="presOf" srcId="{8B83C891-1CFB-4B54-8172-F3B7924F5879}" destId="{31588774-06BD-4D7B-8306-CE10A1669369}" srcOrd="0" destOrd="0" presId="urn:microsoft.com/office/officeart/2005/8/layout/chevron2"/>
    <dgm:cxn modelId="{40144523-3DFB-422D-BBB1-894C66FF9571}" type="presOf" srcId="{DA11EAD5-3A51-40D6-BD48-6D26FD6D0B5D}" destId="{C8E4BE1C-5184-4BD4-9A7F-8646C455F7CC}" srcOrd="0" destOrd="0" presId="urn:microsoft.com/office/officeart/2005/8/layout/chevron2"/>
    <dgm:cxn modelId="{6C73E99E-5886-4F58-86EF-C461DCA5698F}" srcId="{62CE123F-BB49-4481-9760-1C1BD45D5A04}" destId="{20CD8AA6-D68A-48EB-A85D-EC93F7681AF8}" srcOrd="0" destOrd="0" parTransId="{17FFE1D3-016D-4D06-BF6A-54A1769D44ED}" sibTransId="{91B593E2-978C-4D0E-B066-062E11E1A72D}"/>
    <dgm:cxn modelId="{1EE6EFF6-A3C3-4C9D-AD54-38AF8ABED100}" type="presOf" srcId="{F6C19E29-5017-44BE-9F24-A9F52187FA3B}" destId="{BACC7068-C861-44E0-843C-32AEA386C4E0}" srcOrd="0" destOrd="0" presId="urn:microsoft.com/office/officeart/2005/8/layout/chevron2"/>
    <dgm:cxn modelId="{0888DC8C-91A9-456B-8B35-6C9DDFCAF93B}" type="presOf" srcId="{70439EC9-BCB6-4DCF-AB65-559DE02DC44A}" destId="{11FD9783-792A-47E2-BFA7-F4835DB29A91}" srcOrd="0" destOrd="0" presId="urn:microsoft.com/office/officeart/2005/8/layout/chevron2"/>
    <dgm:cxn modelId="{37A698F9-C5E8-4699-ADD8-BB544C229159}" type="presOf" srcId="{20CD8AA6-D68A-48EB-A85D-EC93F7681AF8}" destId="{E74D37B0-F272-4619-B68F-C8349DFFEB8E}" srcOrd="0" destOrd="0" presId="urn:microsoft.com/office/officeart/2005/8/layout/chevron2"/>
    <dgm:cxn modelId="{1FDA6AC7-6092-402A-BA8F-0DC7D8CA7F6D}" srcId="{8B83C891-1CFB-4B54-8172-F3B7924F5879}" destId="{D44840CD-EF63-49BD-A0F4-A4F831B3962F}" srcOrd="0" destOrd="0" parTransId="{E73B876F-AEFE-4EE4-BD93-FDDA04CB1A79}" sibTransId="{867C4AA0-D1E7-468B-B233-25F5B1229DD2}"/>
    <dgm:cxn modelId="{E54927C8-180A-4581-BFE4-0B8854400600}" srcId="{B1C1F042-1384-44E2-8152-0EA186B93338}" destId="{74C8EEC5-7215-43E0-9D94-1C48EFD9DABD}" srcOrd="3" destOrd="0" parTransId="{4FD0B6ED-8410-46EC-B25A-2CE0D61CE221}" sibTransId="{78D08011-3B4A-4E5C-9A87-A4D9A8A7BEFD}"/>
    <dgm:cxn modelId="{D0075541-7F94-4BAB-8F80-8F6B3727BC6F}" srcId="{74C8EEC5-7215-43E0-9D94-1C48EFD9DABD}" destId="{70439EC9-BCB6-4DCF-AB65-559DE02DC44A}" srcOrd="0" destOrd="0" parTransId="{338EF7EC-1B4D-4BBA-8DC9-71709BBD9B12}" sibTransId="{064976FE-77A3-4131-B0A2-FF9C061EAAD0}"/>
    <dgm:cxn modelId="{FAD227D0-DA00-4DEE-AFC3-3F81F9C26B8B}" type="presOf" srcId="{B1C1F042-1384-44E2-8152-0EA186B93338}" destId="{78C2C18E-2B58-4904-A2BD-E7D87DC9A5C6}" srcOrd="0" destOrd="0" presId="urn:microsoft.com/office/officeart/2005/8/layout/chevron2"/>
    <dgm:cxn modelId="{BD6DB85B-5DD3-407A-A7AA-6C6EBF2602DF}" srcId="{B1C1F042-1384-44E2-8152-0EA186B93338}" destId="{F6C19E29-5017-44BE-9F24-A9F52187FA3B}" srcOrd="1" destOrd="0" parTransId="{DC4627FD-67F4-4E78-80D3-B4412278E136}" sibTransId="{48AD4034-0042-49E3-941C-20E347BE8E63}"/>
    <dgm:cxn modelId="{46481157-2AB9-4B46-9FF3-240691415663}" type="presOf" srcId="{74C8EEC5-7215-43E0-9D94-1C48EFD9DABD}" destId="{D2E31DD3-CAA9-4526-A261-7D7829199BE5}" srcOrd="0" destOrd="0" presId="urn:microsoft.com/office/officeart/2005/8/layout/chevron2"/>
    <dgm:cxn modelId="{582B4F9E-7D3B-43FC-8B8A-61944A0C05C8}" srcId="{DA11EAD5-3A51-40D6-BD48-6D26FD6D0B5D}" destId="{258954C0-073A-4BB6-9156-C610F345E3F9}" srcOrd="0" destOrd="0" parTransId="{E97EE440-A12C-456C-9ADC-4131014E9A6C}" sibTransId="{2CE53776-0848-4685-BFF5-F41A6C96F7CC}"/>
    <dgm:cxn modelId="{2B115DBE-CBCF-4D7C-AE8E-3745AD49E393}" srcId="{B1C1F042-1384-44E2-8152-0EA186B93338}" destId="{62CE123F-BB49-4481-9760-1C1BD45D5A04}" srcOrd="4" destOrd="0" parTransId="{F2D49B2D-ACEA-4D92-863B-D6B396137546}" sibTransId="{1C824BD0-776C-4E45-B203-AE1EF91ABF34}"/>
    <dgm:cxn modelId="{FD3786C1-C2EF-4079-80D1-1573DF53E827}" type="presOf" srcId="{7D273CB0-43FE-492F-9F54-FABDBB0758E6}" destId="{B7904A1B-1AC4-465D-8DFF-AB35CEB02229}" srcOrd="0" destOrd="0" presId="urn:microsoft.com/office/officeart/2005/8/layout/chevron2"/>
    <dgm:cxn modelId="{BF51E534-C28B-4694-B8AC-C07447294F4F}" srcId="{B1C1F042-1384-44E2-8152-0EA186B93338}" destId="{8B83C891-1CFB-4B54-8172-F3B7924F5879}" srcOrd="2" destOrd="0" parTransId="{0FE9024B-40E3-427B-A889-0C2552108452}" sibTransId="{6E5DC7D5-007D-4B0D-875C-CAFAACEAFF44}"/>
    <dgm:cxn modelId="{E989192C-3846-48CC-A473-AB41776FF835}" type="presOf" srcId="{E537AE0F-E836-4E90-A695-0FFA8D6CF6C8}" destId="{8CF36889-6697-4E98-BB14-28EFD0076119}" srcOrd="0" destOrd="0" presId="urn:microsoft.com/office/officeart/2005/8/layout/chevron2"/>
    <dgm:cxn modelId="{4FB5F252-F5B1-46E6-8E45-775B8BAD4A0F}" type="presOf" srcId="{258954C0-073A-4BB6-9156-C610F345E3F9}" destId="{0AEC4731-BB21-4109-A7AE-A1B4F0A3322A}" srcOrd="0" destOrd="0" presId="urn:microsoft.com/office/officeart/2005/8/layout/chevron2"/>
    <dgm:cxn modelId="{D88B9ECF-6DC6-4176-B186-1B407F3C4091}" srcId="{B1C1F042-1384-44E2-8152-0EA186B93338}" destId="{DA11EAD5-3A51-40D6-BD48-6D26FD6D0B5D}" srcOrd="0" destOrd="0" parTransId="{B909122D-EAF9-4092-A171-9E2E601C07FD}" sibTransId="{EC1658E7-F802-4DE1-AA2E-4CA9DD455D8F}"/>
    <dgm:cxn modelId="{B99F073D-C58E-427D-8870-5EFB6D2C46C9}" type="presParOf" srcId="{78C2C18E-2B58-4904-A2BD-E7D87DC9A5C6}" destId="{EF740509-E0C1-453F-A709-9901E179637D}" srcOrd="0" destOrd="0" presId="urn:microsoft.com/office/officeart/2005/8/layout/chevron2"/>
    <dgm:cxn modelId="{D8533BBC-18C6-4457-BC34-EBE3A77A9FC7}" type="presParOf" srcId="{EF740509-E0C1-453F-A709-9901E179637D}" destId="{C8E4BE1C-5184-4BD4-9A7F-8646C455F7CC}" srcOrd="0" destOrd="0" presId="urn:microsoft.com/office/officeart/2005/8/layout/chevron2"/>
    <dgm:cxn modelId="{40F62D6A-6D9C-439A-83C0-E7D1AC812A6E}" type="presParOf" srcId="{EF740509-E0C1-453F-A709-9901E179637D}" destId="{0AEC4731-BB21-4109-A7AE-A1B4F0A3322A}" srcOrd="1" destOrd="0" presId="urn:microsoft.com/office/officeart/2005/8/layout/chevron2"/>
    <dgm:cxn modelId="{3AF3DB87-CA83-48C7-96A7-C68E0243E349}" type="presParOf" srcId="{78C2C18E-2B58-4904-A2BD-E7D87DC9A5C6}" destId="{0F9BD8D0-410F-405F-BF6C-1AFCF80F7A19}" srcOrd="1" destOrd="0" presId="urn:microsoft.com/office/officeart/2005/8/layout/chevron2"/>
    <dgm:cxn modelId="{FF3BAE12-3153-4619-A45B-95F6FA11FA60}" type="presParOf" srcId="{78C2C18E-2B58-4904-A2BD-E7D87DC9A5C6}" destId="{66C2689A-F385-40E4-BCCE-145FECD8DD5A}" srcOrd="2" destOrd="0" presId="urn:microsoft.com/office/officeart/2005/8/layout/chevron2"/>
    <dgm:cxn modelId="{9D2646DF-CB6A-4400-9398-84AABF06515B}" type="presParOf" srcId="{66C2689A-F385-40E4-BCCE-145FECD8DD5A}" destId="{BACC7068-C861-44E0-843C-32AEA386C4E0}" srcOrd="0" destOrd="0" presId="urn:microsoft.com/office/officeart/2005/8/layout/chevron2"/>
    <dgm:cxn modelId="{98F38FE5-ED71-44DF-A575-9569C3101D4C}" type="presParOf" srcId="{66C2689A-F385-40E4-BCCE-145FECD8DD5A}" destId="{B7904A1B-1AC4-465D-8DFF-AB35CEB02229}" srcOrd="1" destOrd="0" presId="urn:microsoft.com/office/officeart/2005/8/layout/chevron2"/>
    <dgm:cxn modelId="{97860E83-DBE0-47AB-A984-07F5E5D0AE05}" type="presParOf" srcId="{78C2C18E-2B58-4904-A2BD-E7D87DC9A5C6}" destId="{B82C9CD5-D9E5-4585-8F65-D09148212E67}" srcOrd="3" destOrd="0" presId="urn:microsoft.com/office/officeart/2005/8/layout/chevron2"/>
    <dgm:cxn modelId="{3746B61F-4883-4784-83A1-F373039A3EBE}" type="presParOf" srcId="{78C2C18E-2B58-4904-A2BD-E7D87DC9A5C6}" destId="{1DE8D238-3268-4C95-8FF4-B8B88883B9E5}" srcOrd="4" destOrd="0" presId="urn:microsoft.com/office/officeart/2005/8/layout/chevron2"/>
    <dgm:cxn modelId="{2E08FB64-00C3-471B-9FFF-973F57DBEAA7}" type="presParOf" srcId="{1DE8D238-3268-4C95-8FF4-B8B88883B9E5}" destId="{31588774-06BD-4D7B-8306-CE10A1669369}" srcOrd="0" destOrd="0" presId="urn:microsoft.com/office/officeart/2005/8/layout/chevron2"/>
    <dgm:cxn modelId="{7CD7A816-5D84-4911-9E54-302BC1C3D228}" type="presParOf" srcId="{1DE8D238-3268-4C95-8FF4-B8B88883B9E5}" destId="{AC6E289B-2388-4FA0-B74D-9A4803DFA274}" srcOrd="1" destOrd="0" presId="urn:microsoft.com/office/officeart/2005/8/layout/chevron2"/>
    <dgm:cxn modelId="{533CAF07-0BB3-4795-97EB-AA48343FD8CB}" type="presParOf" srcId="{78C2C18E-2B58-4904-A2BD-E7D87DC9A5C6}" destId="{F570659D-9477-4979-9698-4647023886A3}" srcOrd="5" destOrd="0" presId="urn:microsoft.com/office/officeart/2005/8/layout/chevron2"/>
    <dgm:cxn modelId="{2AF9FD44-BC6B-4E33-83EE-C2C835ABB6F4}" type="presParOf" srcId="{78C2C18E-2B58-4904-A2BD-E7D87DC9A5C6}" destId="{3F9BB99C-5D75-4EA3-B64C-446730709A3C}" srcOrd="6" destOrd="0" presId="urn:microsoft.com/office/officeart/2005/8/layout/chevron2"/>
    <dgm:cxn modelId="{F8CD5CDA-36BB-46E8-BFC5-7F689E1EB37E}" type="presParOf" srcId="{3F9BB99C-5D75-4EA3-B64C-446730709A3C}" destId="{D2E31DD3-CAA9-4526-A261-7D7829199BE5}" srcOrd="0" destOrd="0" presId="urn:microsoft.com/office/officeart/2005/8/layout/chevron2"/>
    <dgm:cxn modelId="{3AEB762F-0F50-4B83-AAE0-A3690A0C91FB}" type="presParOf" srcId="{3F9BB99C-5D75-4EA3-B64C-446730709A3C}" destId="{11FD9783-792A-47E2-BFA7-F4835DB29A91}" srcOrd="1" destOrd="0" presId="urn:microsoft.com/office/officeart/2005/8/layout/chevron2"/>
    <dgm:cxn modelId="{06B783A9-637F-4ED7-A9B8-FB94E50823AA}" type="presParOf" srcId="{78C2C18E-2B58-4904-A2BD-E7D87DC9A5C6}" destId="{8CAC5652-35BA-45EE-8C6E-4B2B5A4CEBAD}" srcOrd="7" destOrd="0" presId="urn:microsoft.com/office/officeart/2005/8/layout/chevron2"/>
    <dgm:cxn modelId="{CDA49A41-8964-4034-932B-DC4BE8C5A76D}" type="presParOf" srcId="{78C2C18E-2B58-4904-A2BD-E7D87DC9A5C6}" destId="{B2F97261-9EAD-41AD-A163-9508D486F76D}" srcOrd="8" destOrd="0" presId="urn:microsoft.com/office/officeart/2005/8/layout/chevron2"/>
    <dgm:cxn modelId="{63F5B880-1D8E-4A20-A290-16415BACD45F}" type="presParOf" srcId="{B2F97261-9EAD-41AD-A163-9508D486F76D}" destId="{D688FD61-5919-4E4B-821A-8C8C75A41041}" srcOrd="0" destOrd="0" presId="urn:microsoft.com/office/officeart/2005/8/layout/chevron2"/>
    <dgm:cxn modelId="{2A84E3FA-A99C-47AA-B613-CE70F5E36816}" type="presParOf" srcId="{B2F97261-9EAD-41AD-A163-9508D486F76D}" destId="{E74D37B0-F272-4619-B68F-C8349DFFEB8E}" srcOrd="1" destOrd="0" presId="urn:microsoft.com/office/officeart/2005/8/layout/chevron2"/>
    <dgm:cxn modelId="{E4974B19-175D-41D6-B5A3-9303B9B3B2A6}" type="presParOf" srcId="{78C2C18E-2B58-4904-A2BD-E7D87DC9A5C6}" destId="{BDCD7213-3240-4A6B-94B7-29AE47EB6897}" srcOrd="9" destOrd="0" presId="urn:microsoft.com/office/officeart/2005/8/layout/chevron2"/>
    <dgm:cxn modelId="{C5E3339E-0915-415A-9958-45D18B75BCA4}" type="presParOf" srcId="{78C2C18E-2B58-4904-A2BD-E7D87DC9A5C6}" destId="{5FCE2F7F-5C2A-4E4E-83ED-A6EC36DDDC82}" srcOrd="10" destOrd="0" presId="urn:microsoft.com/office/officeart/2005/8/layout/chevron2"/>
    <dgm:cxn modelId="{E6AE1DD8-08B4-4961-BFF2-403526E401C9}" type="presParOf" srcId="{5FCE2F7F-5C2A-4E4E-83ED-A6EC36DDDC82}" destId="{DC657059-64A5-4286-921F-CA52BCAE1290}" srcOrd="0" destOrd="0" presId="urn:microsoft.com/office/officeart/2005/8/layout/chevron2"/>
    <dgm:cxn modelId="{1884888F-5F1A-4A88-92DD-F3D3F0CE7E28}" type="presParOf" srcId="{5FCE2F7F-5C2A-4E4E-83ED-A6EC36DDDC82}" destId="{8CF36889-6697-4E98-BB14-28EFD007611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F83F859-5570-44B0-9355-893F12DBBB32}" type="doc">
      <dgm:prSet loTypeId="urn:microsoft.com/office/officeart/2005/8/layout/list1" loCatId="list" qsTypeId="urn:microsoft.com/office/officeart/2005/8/quickstyle/3d2" qsCatId="3D" csTypeId="urn:microsoft.com/office/officeart/2005/8/colors/accent4_2" csCatId="accent4" phldr="1"/>
      <dgm:spPr/>
      <dgm:t>
        <a:bodyPr/>
        <a:lstStyle/>
        <a:p>
          <a:endParaRPr lang="ru-RU"/>
        </a:p>
      </dgm:t>
    </dgm:pt>
    <dgm:pt modelId="{639B5676-B42A-46C9-9633-C3A73BF38BF7}">
      <dgm:prSet phldrT="[Текст]" custT="1"/>
      <dgm:spPr/>
      <dgm:t>
        <a:bodyPr/>
        <a:lstStyle/>
        <a:p>
          <a:r>
            <a:rPr lang="kk-KZ" sz="2000" smtClean="0">
              <a:latin typeface="Times New Roman" panose="02020603050405020304" pitchFamily="18" charset="0"/>
              <a:cs typeface="Times New Roman" panose="02020603050405020304" pitchFamily="18" charset="0"/>
            </a:rPr>
            <a:t>Жуу</a:t>
          </a:r>
          <a:endParaRPr lang="ru-RU" sz="2000" dirty="0">
            <a:latin typeface="Times New Roman" panose="02020603050405020304" pitchFamily="18" charset="0"/>
            <a:cs typeface="Times New Roman" panose="02020603050405020304" pitchFamily="18" charset="0"/>
          </a:endParaRPr>
        </a:p>
      </dgm:t>
    </dgm:pt>
    <dgm:pt modelId="{8FD3B122-8F92-41CF-8AE3-F3A2DDC59C44}" type="parTrans" cxnId="{809A5D0B-ECCF-48B7-BEF0-A0A99DEB86A9}">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FE170186-43F9-4D82-8114-C7AFD2A02219}" type="sibTrans" cxnId="{809A5D0B-ECCF-48B7-BEF0-A0A99DEB86A9}">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31EEC3C3-DA5D-49A9-9112-0D562D208B6B}">
      <dgm:prSet phldrT="[Текст]" custT="1"/>
      <dgm:spPr/>
      <dgm:t>
        <a:bodyPr/>
        <a:lstStyle/>
        <a:p>
          <a:r>
            <a:rPr lang="kk-KZ" sz="2000" smtClean="0">
              <a:latin typeface="Times New Roman" panose="02020603050405020304" pitchFamily="18" charset="0"/>
              <a:cs typeface="Times New Roman" panose="02020603050405020304" pitchFamily="18" charset="0"/>
            </a:rPr>
            <a:t>Сілтісіздендіру</a:t>
          </a:r>
          <a:endParaRPr lang="ru-RU" sz="2000" dirty="0">
            <a:latin typeface="Times New Roman" panose="02020603050405020304" pitchFamily="18" charset="0"/>
            <a:cs typeface="Times New Roman" panose="02020603050405020304" pitchFamily="18" charset="0"/>
          </a:endParaRPr>
        </a:p>
      </dgm:t>
    </dgm:pt>
    <dgm:pt modelId="{331A4FA8-116F-4526-AA2E-AEB81E4076C1}" type="parTrans" cxnId="{6636EE9D-D332-4B2E-B95F-5DFE7FF18075}">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350296E9-52FC-4BC2-BF0C-BD7504029B01}" type="sibTrans" cxnId="{6636EE9D-D332-4B2E-B95F-5DFE7FF18075}">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B746F247-9A2C-49AB-BDCC-880B4993EADD}">
      <dgm:prSet phldrT="[Текст]" custT="1"/>
      <dgm:spPr/>
      <dgm:t>
        <a:bodyPr/>
        <a:lstStyle/>
        <a:p>
          <a:r>
            <a:rPr lang="kk-KZ" sz="2000" smtClean="0">
              <a:latin typeface="Times New Roman" panose="02020603050405020304" pitchFamily="18" charset="0"/>
              <a:cs typeface="Times New Roman" panose="02020603050405020304" pitchFamily="18" charset="0"/>
            </a:rPr>
            <a:t>Экстракциялау</a:t>
          </a:r>
          <a:endParaRPr lang="ru-RU" sz="2000" dirty="0">
            <a:latin typeface="Times New Roman" panose="02020603050405020304" pitchFamily="18" charset="0"/>
            <a:cs typeface="Times New Roman" panose="02020603050405020304" pitchFamily="18" charset="0"/>
          </a:endParaRPr>
        </a:p>
      </dgm:t>
    </dgm:pt>
    <dgm:pt modelId="{0F2B9F1B-C0A8-43A0-8881-B749E3DEA796}" type="parTrans" cxnId="{ED93E46D-40ED-4454-B335-024F3CFEF0E0}">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0A27735F-0F4C-499A-BD7E-AAEC97D23ED5}" type="sibTrans" cxnId="{ED93E46D-40ED-4454-B335-024F3CFEF0E0}">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1589614-F30A-4A8F-A65C-0ACD3EF69B54}">
      <dgm:prSet custT="1"/>
      <dgm:spPr/>
      <dgm:t>
        <a:bodyPr/>
        <a:lstStyle/>
        <a:p>
          <a:r>
            <a:rPr lang="kk-KZ" sz="2000" smtClean="0">
              <a:latin typeface="Times New Roman" panose="02020603050405020304" pitchFamily="18" charset="0"/>
              <a:cs typeface="Times New Roman" panose="02020603050405020304" pitchFamily="18" charset="0"/>
            </a:rPr>
            <a:t>Суперкритикалық экстракциялау</a:t>
          </a:r>
          <a:endParaRPr lang="ru-RU" sz="2000" dirty="0">
            <a:latin typeface="Times New Roman" panose="02020603050405020304" pitchFamily="18" charset="0"/>
            <a:cs typeface="Times New Roman" panose="02020603050405020304" pitchFamily="18" charset="0"/>
          </a:endParaRPr>
        </a:p>
      </dgm:t>
    </dgm:pt>
    <dgm:pt modelId="{267D9BEE-1CE2-4C8C-93E2-FB2254E32B67}" type="parTrans" cxnId="{2D290E03-13CC-44BF-AA5C-D2CEA8DA1228}">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196BBE56-8EC0-48A9-A5A4-480F49EEC734}" type="sibTrans" cxnId="{2D290E03-13CC-44BF-AA5C-D2CEA8DA1228}">
      <dgm:prSet/>
      <dgm:spPr/>
      <dgm:t>
        <a:bodyPr/>
        <a:lstStyle/>
        <a:p>
          <a:endParaRPr lang="ru-RU" sz="20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0873D39A-1D14-4181-B20B-4EF430D74EBC}" type="pres">
      <dgm:prSet presAssocID="{9F83F859-5570-44B0-9355-893F12DBBB32}" presName="linear" presStyleCnt="0">
        <dgm:presLayoutVars>
          <dgm:dir/>
          <dgm:animLvl val="lvl"/>
          <dgm:resizeHandles val="exact"/>
        </dgm:presLayoutVars>
      </dgm:prSet>
      <dgm:spPr/>
      <dgm:t>
        <a:bodyPr/>
        <a:lstStyle/>
        <a:p>
          <a:endParaRPr lang="ru-RU"/>
        </a:p>
      </dgm:t>
    </dgm:pt>
    <dgm:pt modelId="{F28C32F0-A1D4-411B-9F9A-D4DEBC77EBB2}" type="pres">
      <dgm:prSet presAssocID="{639B5676-B42A-46C9-9633-C3A73BF38BF7}" presName="parentLin" presStyleCnt="0"/>
      <dgm:spPr/>
    </dgm:pt>
    <dgm:pt modelId="{9B5E6BBE-B0A9-4423-B4CF-7C38C590F4F2}" type="pres">
      <dgm:prSet presAssocID="{639B5676-B42A-46C9-9633-C3A73BF38BF7}" presName="parentLeftMargin" presStyleLbl="node1" presStyleIdx="0" presStyleCnt="4"/>
      <dgm:spPr/>
      <dgm:t>
        <a:bodyPr/>
        <a:lstStyle/>
        <a:p>
          <a:endParaRPr lang="ru-RU"/>
        </a:p>
      </dgm:t>
    </dgm:pt>
    <dgm:pt modelId="{B6E57E6D-2C75-4730-94D4-6761AA71C32A}" type="pres">
      <dgm:prSet presAssocID="{639B5676-B42A-46C9-9633-C3A73BF38BF7}" presName="parentText" presStyleLbl="node1" presStyleIdx="0" presStyleCnt="4">
        <dgm:presLayoutVars>
          <dgm:chMax val="0"/>
          <dgm:bulletEnabled val="1"/>
        </dgm:presLayoutVars>
      </dgm:prSet>
      <dgm:spPr/>
      <dgm:t>
        <a:bodyPr/>
        <a:lstStyle/>
        <a:p>
          <a:endParaRPr lang="ru-RU"/>
        </a:p>
      </dgm:t>
    </dgm:pt>
    <dgm:pt modelId="{5965F373-A03A-4B18-A099-F88D582DE1F6}" type="pres">
      <dgm:prSet presAssocID="{639B5676-B42A-46C9-9633-C3A73BF38BF7}" presName="negativeSpace" presStyleCnt="0"/>
      <dgm:spPr/>
    </dgm:pt>
    <dgm:pt modelId="{E1D9169A-4B24-406C-AE22-825A5FF62CC4}" type="pres">
      <dgm:prSet presAssocID="{639B5676-B42A-46C9-9633-C3A73BF38BF7}" presName="childText" presStyleLbl="conFgAcc1" presStyleIdx="0" presStyleCnt="4">
        <dgm:presLayoutVars>
          <dgm:bulletEnabled val="1"/>
        </dgm:presLayoutVars>
      </dgm:prSet>
      <dgm:spPr/>
    </dgm:pt>
    <dgm:pt modelId="{A86D2506-E7E1-473A-85E5-4A4CDE09192A}" type="pres">
      <dgm:prSet presAssocID="{FE170186-43F9-4D82-8114-C7AFD2A02219}" presName="spaceBetweenRectangles" presStyleCnt="0"/>
      <dgm:spPr/>
    </dgm:pt>
    <dgm:pt modelId="{7D2B73ED-15F9-4A10-B2C3-BF60B822B7E5}" type="pres">
      <dgm:prSet presAssocID="{31EEC3C3-DA5D-49A9-9112-0D562D208B6B}" presName="parentLin" presStyleCnt="0"/>
      <dgm:spPr/>
    </dgm:pt>
    <dgm:pt modelId="{2FC49FD6-C41B-482B-878D-7EAE231E5A26}" type="pres">
      <dgm:prSet presAssocID="{31EEC3C3-DA5D-49A9-9112-0D562D208B6B}" presName="parentLeftMargin" presStyleLbl="node1" presStyleIdx="0" presStyleCnt="4"/>
      <dgm:spPr/>
      <dgm:t>
        <a:bodyPr/>
        <a:lstStyle/>
        <a:p>
          <a:endParaRPr lang="ru-RU"/>
        </a:p>
      </dgm:t>
    </dgm:pt>
    <dgm:pt modelId="{26B487CF-4630-4661-AC89-5A8F7DA323AF}" type="pres">
      <dgm:prSet presAssocID="{31EEC3C3-DA5D-49A9-9112-0D562D208B6B}" presName="parentText" presStyleLbl="node1" presStyleIdx="1" presStyleCnt="4">
        <dgm:presLayoutVars>
          <dgm:chMax val="0"/>
          <dgm:bulletEnabled val="1"/>
        </dgm:presLayoutVars>
      </dgm:prSet>
      <dgm:spPr/>
      <dgm:t>
        <a:bodyPr/>
        <a:lstStyle/>
        <a:p>
          <a:endParaRPr lang="ru-RU"/>
        </a:p>
      </dgm:t>
    </dgm:pt>
    <dgm:pt modelId="{732C2509-A2B3-41D1-BB95-F04C00AEAB8B}" type="pres">
      <dgm:prSet presAssocID="{31EEC3C3-DA5D-49A9-9112-0D562D208B6B}" presName="negativeSpace" presStyleCnt="0"/>
      <dgm:spPr/>
    </dgm:pt>
    <dgm:pt modelId="{08443BC1-BB7A-41B4-8CBE-A8AED1FA7EAC}" type="pres">
      <dgm:prSet presAssocID="{31EEC3C3-DA5D-49A9-9112-0D562D208B6B}" presName="childText" presStyleLbl="conFgAcc1" presStyleIdx="1" presStyleCnt="4">
        <dgm:presLayoutVars>
          <dgm:bulletEnabled val="1"/>
        </dgm:presLayoutVars>
      </dgm:prSet>
      <dgm:spPr/>
    </dgm:pt>
    <dgm:pt modelId="{E2C1EAB8-CC66-47B4-994E-1A504D4CA072}" type="pres">
      <dgm:prSet presAssocID="{350296E9-52FC-4BC2-BF0C-BD7504029B01}" presName="spaceBetweenRectangles" presStyleCnt="0"/>
      <dgm:spPr/>
    </dgm:pt>
    <dgm:pt modelId="{10975905-F0A7-47C1-83AF-6DC129B9B284}" type="pres">
      <dgm:prSet presAssocID="{A1589614-F30A-4A8F-A65C-0ACD3EF69B54}" presName="parentLin" presStyleCnt="0"/>
      <dgm:spPr/>
    </dgm:pt>
    <dgm:pt modelId="{413C9378-F266-4ED6-A398-D7DF809F9AC7}" type="pres">
      <dgm:prSet presAssocID="{A1589614-F30A-4A8F-A65C-0ACD3EF69B54}" presName="parentLeftMargin" presStyleLbl="node1" presStyleIdx="1" presStyleCnt="4"/>
      <dgm:spPr/>
      <dgm:t>
        <a:bodyPr/>
        <a:lstStyle/>
        <a:p>
          <a:endParaRPr lang="ru-RU"/>
        </a:p>
      </dgm:t>
    </dgm:pt>
    <dgm:pt modelId="{CE85F5EF-85B5-43B1-8E5F-8B4428B6E074}" type="pres">
      <dgm:prSet presAssocID="{A1589614-F30A-4A8F-A65C-0ACD3EF69B54}" presName="parentText" presStyleLbl="node1" presStyleIdx="2" presStyleCnt="4">
        <dgm:presLayoutVars>
          <dgm:chMax val="0"/>
          <dgm:bulletEnabled val="1"/>
        </dgm:presLayoutVars>
      </dgm:prSet>
      <dgm:spPr/>
      <dgm:t>
        <a:bodyPr/>
        <a:lstStyle/>
        <a:p>
          <a:endParaRPr lang="ru-RU"/>
        </a:p>
      </dgm:t>
    </dgm:pt>
    <dgm:pt modelId="{0286A4EF-DD91-46DE-84CA-FA399F09B88D}" type="pres">
      <dgm:prSet presAssocID="{A1589614-F30A-4A8F-A65C-0ACD3EF69B54}" presName="negativeSpace" presStyleCnt="0"/>
      <dgm:spPr/>
    </dgm:pt>
    <dgm:pt modelId="{B1AC9BCA-3517-457C-8804-C472CD26E03C}" type="pres">
      <dgm:prSet presAssocID="{A1589614-F30A-4A8F-A65C-0ACD3EF69B54}" presName="childText" presStyleLbl="conFgAcc1" presStyleIdx="2" presStyleCnt="4">
        <dgm:presLayoutVars>
          <dgm:bulletEnabled val="1"/>
        </dgm:presLayoutVars>
      </dgm:prSet>
      <dgm:spPr/>
    </dgm:pt>
    <dgm:pt modelId="{65B8333A-E71E-4AF9-AD22-F645989C3901}" type="pres">
      <dgm:prSet presAssocID="{196BBE56-8EC0-48A9-A5A4-480F49EEC734}" presName="spaceBetweenRectangles" presStyleCnt="0"/>
      <dgm:spPr/>
    </dgm:pt>
    <dgm:pt modelId="{69CA4619-A76B-4CFB-B42A-3E079F54E5C3}" type="pres">
      <dgm:prSet presAssocID="{B746F247-9A2C-49AB-BDCC-880B4993EADD}" presName="parentLin" presStyleCnt="0"/>
      <dgm:spPr/>
    </dgm:pt>
    <dgm:pt modelId="{43E6F9A7-6530-4A18-A261-4A3D4C57D67F}" type="pres">
      <dgm:prSet presAssocID="{B746F247-9A2C-49AB-BDCC-880B4993EADD}" presName="parentLeftMargin" presStyleLbl="node1" presStyleIdx="2" presStyleCnt="4"/>
      <dgm:spPr/>
      <dgm:t>
        <a:bodyPr/>
        <a:lstStyle/>
        <a:p>
          <a:endParaRPr lang="ru-RU"/>
        </a:p>
      </dgm:t>
    </dgm:pt>
    <dgm:pt modelId="{62EA7854-478D-41F2-AC3E-1A6040C33115}" type="pres">
      <dgm:prSet presAssocID="{B746F247-9A2C-49AB-BDCC-880B4993EADD}" presName="parentText" presStyleLbl="node1" presStyleIdx="3" presStyleCnt="4">
        <dgm:presLayoutVars>
          <dgm:chMax val="0"/>
          <dgm:bulletEnabled val="1"/>
        </dgm:presLayoutVars>
      </dgm:prSet>
      <dgm:spPr/>
      <dgm:t>
        <a:bodyPr/>
        <a:lstStyle/>
        <a:p>
          <a:endParaRPr lang="ru-RU"/>
        </a:p>
      </dgm:t>
    </dgm:pt>
    <dgm:pt modelId="{CAC633FC-93C8-4F7A-B8E4-B6A49533C329}" type="pres">
      <dgm:prSet presAssocID="{B746F247-9A2C-49AB-BDCC-880B4993EADD}" presName="negativeSpace" presStyleCnt="0"/>
      <dgm:spPr/>
    </dgm:pt>
    <dgm:pt modelId="{C6CC3F58-C09C-4666-9B7D-4FC845A2ADFE}" type="pres">
      <dgm:prSet presAssocID="{B746F247-9A2C-49AB-BDCC-880B4993EADD}" presName="childText" presStyleLbl="conFgAcc1" presStyleIdx="3" presStyleCnt="4">
        <dgm:presLayoutVars>
          <dgm:bulletEnabled val="1"/>
        </dgm:presLayoutVars>
      </dgm:prSet>
      <dgm:spPr/>
    </dgm:pt>
  </dgm:ptLst>
  <dgm:cxnLst>
    <dgm:cxn modelId="{6CAEDE8D-0B15-4A47-9D7B-4BE51D4D6A8A}" type="presOf" srcId="{A1589614-F30A-4A8F-A65C-0ACD3EF69B54}" destId="{413C9378-F266-4ED6-A398-D7DF809F9AC7}" srcOrd="0" destOrd="0" presId="urn:microsoft.com/office/officeart/2005/8/layout/list1"/>
    <dgm:cxn modelId="{4EE102A3-88E6-4E5E-A8C6-237216FCCE55}" type="presOf" srcId="{639B5676-B42A-46C9-9633-C3A73BF38BF7}" destId="{9B5E6BBE-B0A9-4423-B4CF-7C38C590F4F2}" srcOrd="0" destOrd="0" presId="urn:microsoft.com/office/officeart/2005/8/layout/list1"/>
    <dgm:cxn modelId="{A7802630-E97F-4413-9A0E-59A518CE54B1}" type="presOf" srcId="{639B5676-B42A-46C9-9633-C3A73BF38BF7}" destId="{B6E57E6D-2C75-4730-94D4-6761AA71C32A}" srcOrd="1" destOrd="0" presId="urn:microsoft.com/office/officeart/2005/8/layout/list1"/>
    <dgm:cxn modelId="{414209F6-3713-44CE-B027-4831C07763C0}" type="presOf" srcId="{31EEC3C3-DA5D-49A9-9112-0D562D208B6B}" destId="{26B487CF-4630-4661-AC89-5A8F7DA323AF}" srcOrd="1" destOrd="0" presId="urn:microsoft.com/office/officeart/2005/8/layout/list1"/>
    <dgm:cxn modelId="{6FA19E93-EF0D-4FB2-911E-86E1DFB55284}" type="presOf" srcId="{A1589614-F30A-4A8F-A65C-0ACD3EF69B54}" destId="{CE85F5EF-85B5-43B1-8E5F-8B4428B6E074}" srcOrd="1" destOrd="0" presId="urn:microsoft.com/office/officeart/2005/8/layout/list1"/>
    <dgm:cxn modelId="{809A5D0B-ECCF-48B7-BEF0-A0A99DEB86A9}" srcId="{9F83F859-5570-44B0-9355-893F12DBBB32}" destId="{639B5676-B42A-46C9-9633-C3A73BF38BF7}" srcOrd="0" destOrd="0" parTransId="{8FD3B122-8F92-41CF-8AE3-F3A2DDC59C44}" sibTransId="{FE170186-43F9-4D82-8114-C7AFD2A02219}"/>
    <dgm:cxn modelId="{4534FEE5-2FE6-4739-9D2E-FDD2403EEE75}" type="presOf" srcId="{31EEC3C3-DA5D-49A9-9112-0D562D208B6B}" destId="{2FC49FD6-C41B-482B-878D-7EAE231E5A26}" srcOrd="0" destOrd="0" presId="urn:microsoft.com/office/officeart/2005/8/layout/list1"/>
    <dgm:cxn modelId="{ED93E46D-40ED-4454-B335-024F3CFEF0E0}" srcId="{9F83F859-5570-44B0-9355-893F12DBBB32}" destId="{B746F247-9A2C-49AB-BDCC-880B4993EADD}" srcOrd="3" destOrd="0" parTransId="{0F2B9F1B-C0A8-43A0-8881-B749E3DEA796}" sibTransId="{0A27735F-0F4C-499A-BD7E-AAEC97D23ED5}"/>
    <dgm:cxn modelId="{3D582514-83E1-4430-BF24-F3C43E438B5B}" type="presOf" srcId="{B746F247-9A2C-49AB-BDCC-880B4993EADD}" destId="{62EA7854-478D-41F2-AC3E-1A6040C33115}" srcOrd="1" destOrd="0" presId="urn:microsoft.com/office/officeart/2005/8/layout/list1"/>
    <dgm:cxn modelId="{6636EE9D-D332-4B2E-B95F-5DFE7FF18075}" srcId="{9F83F859-5570-44B0-9355-893F12DBBB32}" destId="{31EEC3C3-DA5D-49A9-9112-0D562D208B6B}" srcOrd="1" destOrd="0" parTransId="{331A4FA8-116F-4526-AA2E-AEB81E4076C1}" sibTransId="{350296E9-52FC-4BC2-BF0C-BD7504029B01}"/>
    <dgm:cxn modelId="{A918D174-6330-4A33-A24B-838896543F10}" type="presOf" srcId="{9F83F859-5570-44B0-9355-893F12DBBB32}" destId="{0873D39A-1D14-4181-B20B-4EF430D74EBC}" srcOrd="0" destOrd="0" presId="urn:microsoft.com/office/officeart/2005/8/layout/list1"/>
    <dgm:cxn modelId="{2D290E03-13CC-44BF-AA5C-D2CEA8DA1228}" srcId="{9F83F859-5570-44B0-9355-893F12DBBB32}" destId="{A1589614-F30A-4A8F-A65C-0ACD3EF69B54}" srcOrd="2" destOrd="0" parTransId="{267D9BEE-1CE2-4C8C-93E2-FB2254E32B67}" sibTransId="{196BBE56-8EC0-48A9-A5A4-480F49EEC734}"/>
    <dgm:cxn modelId="{A17B7AD9-44FA-465A-B9D8-CC3D02278B62}" type="presOf" srcId="{B746F247-9A2C-49AB-BDCC-880B4993EADD}" destId="{43E6F9A7-6530-4A18-A261-4A3D4C57D67F}" srcOrd="0" destOrd="0" presId="urn:microsoft.com/office/officeart/2005/8/layout/list1"/>
    <dgm:cxn modelId="{A2A8049A-7EDC-46CF-9E78-F2C7E6A6F395}" type="presParOf" srcId="{0873D39A-1D14-4181-B20B-4EF430D74EBC}" destId="{F28C32F0-A1D4-411B-9F9A-D4DEBC77EBB2}" srcOrd="0" destOrd="0" presId="urn:microsoft.com/office/officeart/2005/8/layout/list1"/>
    <dgm:cxn modelId="{AFB5E607-5EB4-4AFD-87B6-846FA80683C6}" type="presParOf" srcId="{F28C32F0-A1D4-411B-9F9A-D4DEBC77EBB2}" destId="{9B5E6BBE-B0A9-4423-B4CF-7C38C590F4F2}" srcOrd="0" destOrd="0" presId="urn:microsoft.com/office/officeart/2005/8/layout/list1"/>
    <dgm:cxn modelId="{0CDD97EA-2347-4998-BE7F-9778C7AD4CE1}" type="presParOf" srcId="{F28C32F0-A1D4-411B-9F9A-D4DEBC77EBB2}" destId="{B6E57E6D-2C75-4730-94D4-6761AA71C32A}" srcOrd="1" destOrd="0" presId="urn:microsoft.com/office/officeart/2005/8/layout/list1"/>
    <dgm:cxn modelId="{F18DB94A-7A5A-4020-A795-A8252B30B416}" type="presParOf" srcId="{0873D39A-1D14-4181-B20B-4EF430D74EBC}" destId="{5965F373-A03A-4B18-A099-F88D582DE1F6}" srcOrd="1" destOrd="0" presId="urn:microsoft.com/office/officeart/2005/8/layout/list1"/>
    <dgm:cxn modelId="{1B93515D-0D33-4362-A004-F3210065BAB3}" type="presParOf" srcId="{0873D39A-1D14-4181-B20B-4EF430D74EBC}" destId="{E1D9169A-4B24-406C-AE22-825A5FF62CC4}" srcOrd="2" destOrd="0" presId="urn:microsoft.com/office/officeart/2005/8/layout/list1"/>
    <dgm:cxn modelId="{44AFCE30-D845-4F01-99EF-B891D5053AE7}" type="presParOf" srcId="{0873D39A-1D14-4181-B20B-4EF430D74EBC}" destId="{A86D2506-E7E1-473A-85E5-4A4CDE09192A}" srcOrd="3" destOrd="0" presId="urn:microsoft.com/office/officeart/2005/8/layout/list1"/>
    <dgm:cxn modelId="{C0A63714-10F6-489F-8AD6-32981FFB2E84}" type="presParOf" srcId="{0873D39A-1D14-4181-B20B-4EF430D74EBC}" destId="{7D2B73ED-15F9-4A10-B2C3-BF60B822B7E5}" srcOrd="4" destOrd="0" presId="urn:microsoft.com/office/officeart/2005/8/layout/list1"/>
    <dgm:cxn modelId="{B4B5676B-4AB5-4F98-80F1-115783C8E126}" type="presParOf" srcId="{7D2B73ED-15F9-4A10-B2C3-BF60B822B7E5}" destId="{2FC49FD6-C41B-482B-878D-7EAE231E5A26}" srcOrd="0" destOrd="0" presId="urn:microsoft.com/office/officeart/2005/8/layout/list1"/>
    <dgm:cxn modelId="{4E4AA504-CCBB-4B4F-8D04-FD8585ED06B6}" type="presParOf" srcId="{7D2B73ED-15F9-4A10-B2C3-BF60B822B7E5}" destId="{26B487CF-4630-4661-AC89-5A8F7DA323AF}" srcOrd="1" destOrd="0" presId="urn:microsoft.com/office/officeart/2005/8/layout/list1"/>
    <dgm:cxn modelId="{399897A3-3E9B-4DD9-ACD7-08BAB02BF223}" type="presParOf" srcId="{0873D39A-1D14-4181-B20B-4EF430D74EBC}" destId="{732C2509-A2B3-41D1-BB95-F04C00AEAB8B}" srcOrd="5" destOrd="0" presId="urn:microsoft.com/office/officeart/2005/8/layout/list1"/>
    <dgm:cxn modelId="{962DBFE6-5972-47FB-AD43-B5EA7A005320}" type="presParOf" srcId="{0873D39A-1D14-4181-B20B-4EF430D74EBC}" destId="{08443BC1-BB7A-41B4-8CBE-A8AED1FA7EAC}" srcOrd="6" destOrd="0" presId="urn:microsoft.com/office/officeart/2005/8/layout/list1"/>
    <dgm:cxn modelId="{5E8F7D3B-3C4C-418B-9A8E-BC4EDA699E85}" type="presParOf" srcId="{0873D39A-1D14-4181-B20B-4EF430D74EBC}" destId="{E2C1EAB8-CC66-47B4-994E-1A504D4CA072}" srcOrd="7" destOrd="0" presId="urn:microsoft.com/office/officeart/2005/8/layout/list1"/>
    <dgm:cxn modelId="{D56D5575-4D14-425B-9A48-2A623645C3A6}" type="presParOf" srcId="{0873D39A-1D14-4181-B20B-4EF430D74EBC}" destId="{10975905-F0A7-47C1-83AF-6DC129B9B284}" srcOrd="8" destOrd="0" presId="urn:microsoft.com/office/officeart/2005/8/layout/list1"/>
    <dgm:cxn modelId="{EE073529-E591-4568-AA57-F999C6FAF0E1}" type="presParOf" srcId="{10975905-F0A7-47C1-83AF-6DC129B9B284}" destId="{413C9378-F266-4ED6-A398-D7DF809F9AC7}" srcOrd="0" destOrd="0" presId="urn:microsoft.com/office/officeart/2005/8/layout/list1"/>
    <dgm:cxn modelId="{189FEA17-E603-43FE-9633-7DB8BC57C0C3}" type="presParOf" srcId="{10975905-F0A7-47C1-83AF-6DC129B9B284}" destId="{CE85F5EF-85B5-43B1-8E5F-8B4428B6E074}" srcOrd="1" destOrd="0" presId="urn:microsoft.com/office/officeart/2005/8/layout/list1"/>
    <dgm:cxn modelId="{F089726E-FC85-4D92-9514-B201A9B2C983}" type="presParOf" srcId="{0873D39A-1D14-4181-B20B-4EF430D74EBC}" destId="{0286A4EF-DD91-46DE-84CA-FA399F09B88D}" srcOrd="9" destOrd="0" presId="urn:microsoft.com/office/officeart/2005/8/layout/list1"/>
    <dgm:cxn modelId="{F3CEA959-4BCE-49C3-9BC4-DA0FE19B3D8B}" type="presParOf" srcId="{0873D39A-1D14-4181-B20B-4EF430D74EBC}" destId="{B1AC9BCA-3517-457C-8804-C472CD26E03C}" srcOrd="10" destOrd="0" presId="urn:microsoft.com/office/officeart/2005/8/layout/list1"/>
    <dgm:cxn modelId="{D60837A8-4241-42CE-9CCF-29899C0089D3}" type="presParOf" srcId="{0873D39A-1D14-4181-B20B-4EF430D74EBC}" destId="{65B8333A-E71E-4AF9-AD22-F645989C3901}" srcOrd="11" destOrd="0" presId="urn:microsoft.com/office/officeart/2005/8/layout/list1"/>
    <dgm:cxn modelId="{4A4A227B-3D3E-4425-9E3E-69B47B72B8AC}" type="presParOf" srcId="{0873D39A-1D14-4181-B20B-4EF430D74EBC}" destId="{69CA4619-A76B-4CFB-B42A-3E079F54E5C3}" srcOrd="12" destOrd="0" presId="urn:microsoft.com/office/officeart/2005/8/layout/list1"/>
    <dgm:cxn modelId="{EF1D793A-60C4-4ABC-9FF0-6F70879D0D6E}" type="presParOf" srcId="{69CA4619-A76B-4CFB-B42A-3E079F54E5C3}" destId="{43E6F9A7-6530-4A18-A261-4A3D4C57D67F}" srcOrd="0" destOrd="0" presId="urn:microsoft.com/office/officeart/2005/8/layout/list1"/>
    <dgm:cxn modelId="{64C012D5-0ADA-4440-8796-D7DFC905EDF6}" type="presParOf" srcId="{69CA4619-A76B-4CFB-B42A-3E079F54E5C3}" destId="{62EA7854-478D-41F2-AC3E-1A6040C33115}" srcOrd="1" destOrd="0" presId="urn:microsoft.com/office/officeart/2005/8/layout/list1"/>
    <dgm:cxn modelId="{60062656-23B9-4F21-951F-6E5A6929603C}" type="presParOf" srcId="{0873D39A-1D14-4181-B20B-4EF430D74EBC}" destId="{CAC633FC-93C8-4F7A-B8E4-B6A49533C329}" srcOrd="13" destOrd="0" presId="urn:microsoft.com/office/officeart/2005/8/layout/list1"/>
    <dgm:cxn modelId="{B794384B-928D-4372-8051-E1F9F556E8F9}" type="presParOf" srcId="{0873D39A-1D14-4181-B20B-4EF430D74EBC}" destId="{C6CC3F58-C09C-4666-9B7D-4FC845A2ADF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EA8641-EE50-427A-97BD-A8AF19CC1B18}"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ru-RU"/>
        </a:p>
      </dgm:t>
    </dgm:pt>
    <dgm:pt modelId="{0FAD142D-207B-4206-928A-96A02E30D3CA}">
      <dgm:prSet phldrT="[Текст]" custT="1"/>
      <dgm:spPr/>
      <dgm:t>
        <a:bodyPr/>
        <a:lstStyle/>
        <a:p>
          <a:r>
            <a:rPr lang="kk-KZ" sz="2000" b="1" dirty="0" smtClean="0">
              <a:latin typeface="Times New Roman" pitchFamily="18" charset="0"/>
              <a:cs typeface="Times New Roman" pitchFamily="18" charset="0"/>
            </a:rPr>
            <a:t>Фиксирленген қабатты реакторлар </a:t>
          </a:r>
          <a:r>
            <a:rPr lang="en-US" sz="2000" b="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fixed-bed bioreactor</a:t>
          </a:r>
          <a:r>
            <a:rPr lang="en-US"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dgm:t>
    </dgm:pt>
    <dgm:pt modelId="{C284473E-66C3-49F0-9E7E-CD3283AF68C1}" type="parTrans" cxnId="{CEB7BBA7-36F1-48B3-8F5D-5989698F11EC}">
      <dgm:prSet/>
      <dgm:spPr/>
      <dgm:t>
        <a:bodyPr/>
        <a:lstStyle/>
        <a:p>
          <a:endParaRPr lang="ru-RU" sz="2000" b="1">
            <a:latin typeface="Times New Roman" pitchFamily="18" charset="0"/>
            <a:cs typeface="Times New Roman" pitchFamily="18" charset="0"/>
          </a:endParaRPr>
        </a:p>
      </dgm:t>
    </dgm:pt>
    <dgm:pt modelId="{7EBCD4EE-CE25-4D15-939D-23A2EB16DD66}" type="sibTrans" cxnId="{CEB7BBA7-36F1-48B3-8F5D-5989698F11EC}">
      <dgm:prSet/>
      <dgm:spPr/>
      <dgm:t>
        <a:bodyPr/>
        <a:lstStyle/>
        <a:p>
          <a:endParaRPr lang="ru-RU"/>
        </a:p>
      </dgm:t>
    </dgm:pt>
    <dgm:pt modelId="{80D27540-8240-456E-B1C4-D3D8011D8B5D}">
      <dgm:prSet phldrT="[Текст]" custT="1"/>
      <dgm:spPr/>
      <dgm:t>
        <a:bodyPr/>
        <a:lstStyle/>
        <a:p>
          <a:r>
            <a:rPr lang="kk-KZ" sz="2000" b="1" dirty="0" smtClean="0">
              <a:latin typeface="Times New Roman" pitchFamily="18" charset="0"/>
              <a:cs typeface="Times New Roman" pitchFamily="18" charset="0"/>
            </a:rPr>
            <a:t>Араластырғышты супензионды реакторлар</a:t>
          </a:r>
          <a:r>
            <a:rPr lang="en-US" sz="2000" b="1"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slurry bioreactor</a:t>
          </a:r>
          <a:r>
            <a:rPr lang="en-US"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dgm:t>
    </dgm:pt>
    <dgm:pt modelId="{06C52892-2342-4AC3-9CCA-6C9F1F066E55}" type="parTrans" cxnId="{8832A15C-14F4-4CCE-A70E-27AEAA2C0102}">
      <dgm:prSet/>
      <dgm:spPr/>
      <dgm:t>
        <a:bodyPr/>
        <a:lstStyle/>
        <a:p>
          <a:endParaRPr lang="ru-RU" sz="2000" b="1">
            <a:latin typeface="Times New Roman" pitchFamily="18" charset="0"/>
            <a:cs typeface="Times New Roman" pitchFamily="18" charset="0"/>
          </a:endParaRPr>
        </a:p>
      </dgm:t>
    </dgm:pt>
    <dgm:pt modelId="{5CFD5409-0051-4143-B11C-2C171D105002}" type="sibTrans" cxnId="{8832A15C-14F4-4CCE-A70E-27AEAA2C0102}">
      <dgm:prSet/>
      <dgm:spPr/>
      <dgm:t>
        <a:bodyPr/>
        <a:lstStyle/>
        <a:p>
          <a:endParaRPr lang="ru-RU"/>
        </a:p>
      </dgm:t>
    </dgm:pt>
    <dgm:pt modelId="{B51DBC5A-92DE-4BE8-8E6A-6893E1AEAF36}">
      <dgm:prSet phldrT="[Текст]" custT="1"/>
      <dgm:spPr/>
      <dgm:t>
        <a:bodyPr/>
        <a:lstStyle/>
        <a:p>
          <a:r>
            <a:rPr lang="kk-KZ" sz="2000" b="1" dirty="0" smtClean="0">
              <a:latin typeface="Times New Roman" pitchFamily="18" charset="0"/>
              <a:cs typeface="Times New Roman" pitchFamily="18" charset="0"/>
            </a:rPr>
            <a:t>Ластан топырақ, басқа да материалды </a:t>
          </a:r>
          <a:r>
            <a:rPr lang="kk-KZ" sz="2000" b="1" i="1" dirty="0" smtClean="0">
              <a:latin typeface="Times New Roman" pitchFamily="18" charset="0"/>
              <a:cs typeface="Times New Roman" pitchFamily="18" charset="0"/>
            </a:rPr>
            <a:t>е</a:t>
          </a:r>
          <a:r>
            <a:rPr lang="en-US" sz="2000" b="1" i="1" dirty="0" smtClean="0">
              <a:latin typeface="Times New Roman" pitchFamily="18" charset="0"/>
              <a:cs typeface="Times New Roman" pitchFamily="18" charset="0"/>
            </a:rPr>
            <a:t>x situ</a:t>
          </a:r>
          <a:r>
            <a:rPr lang="kk-KZ" sz="2000" b="1" i="1" dirty="0" smtClean="0">
              <a:latin typeface="Times New Roman" pitchFamily="18" charset="0"/>
              <a:cs typeface="Times New Roman" pitchFamily="18" charset="0"/>
            </a:rPr>
            <a:t> </a:t>
          </a:r>
          <a:r>
            <a:rPr lang="kk-KZ" sz="2000" b="1" dirty="0" smtClean="0">
              <a:latin typeface="Times New Roman" pitchFamily="18" charset="0"/>
              <a:cs typeface="Times New Roman" pitchFamily="18" charset="0"/>
            </a:rPr>
            <a:t>жағдайында тазалау үшін биореакторлардың  әр түрлі конструкциялары қолданылады </a:t>
          </a:r>
          <a:endParaRPr lang="ru-RU" sz="2000" b="1" dirty="0">
            <a:latin typeface="Times New Roman" pitchFamily="18" charset="0"/>
            <a:cs typeface="Times New Roman" pitchFamily="18" charset="0"/>
          </a:endParaRPr>
        </a:p>
      </dgm:t>
    </dgm:pt>
    <dgm:pt modelId="{2EF4BA7A-6F5E-414B-9A79-D66C95A1D590}" type="sibTrans" cxnId="{6CE3324B-2208-4725-B8BB-6B307E0C2976}">
      <dgm:prSet/>
      <dgm:spPr/>
      <dgm:t>
        <a:bodyPr/>
        <a:lstStyle/>
        <a:p>
          <a:endParaRPr lang="ru-RU"/>
        </a:p>
      </dgm:t>
    </dgm:pt>
    <dgm:pt modelId="{AE7A1075-68BF-4007-93AF-89B4F850BEF4}" type="parTrans" cxnId="{6CE3324B-2208-4725-B8BB-6B307E0C2976}">
      <dgm:prSet/>
      <dgm:spPr/>
      <dgm:t>
        <a:bodyPr/>
        <a:lstStyle/>
        <a:p>
          <a:endParaRPr lang="ru-RU"/>
        </a:p>
      </dgm:t>
    </dgm:pt>
    <dgm:pt modelId="{CCD826F9-5E03-4433-926F-C7B20FBF8B99}" type="pres">
      <dgm:prSet presAssocID="{DBEA8641-EE50-427A-97BD-A8AF19CC1B18}" presName="hierChild1" presStyleCnt="0">
        <dgm:presLayoutVars>
          <dgm:chPref val="1"/>
          <dgm:dir/>
          <dgm:animOne val="branch"/>
          <dgm:animLvl val="lvl"/>
          <dgm:resizeHandles/>
        </dgm:presLayoutVars>
      </dgm:prSet>
      <dgm:spPr/>
      <dgm:t>
        <a:bodyPr/>
        <a:lstStyle/>
        <a:p>
          <a:endParaRPr lang="ru-RU"/>
        </a:p>
      </dgm:t>
    </dgm:pt>
    <dgm:pt modelId="{EA8DC052-14DC-4E17-8572-AC92C10404CD}" type="pres">
      <dgm:prSet presAssocID="{B51DBC5A-92DE-4BE8-8E6A-6893E1AEAF36}" presName="hierRoot1" presStyleCnt="0"/>
      <dgm:spPr/>
    </dgm:pt>
    <dgm:pt modelId="{170F9A19-4942-4A9B-B70C-10D3F643136E}" type="pres">
      <dgm:prSet presAssocID="{B51DBC5A-92DE-4BE8-8E6A-6893E1AEAF36}" presName="composite" presStyleCnt="0"/>
      <dgm:spPr/>
    </dgm:pt>
    <dgm:pt modelId="{E8D2E2AE-08A0-46F3-BEE9-143048FF2A88}" type="pres">
      <dgm:prSet presAssocID="{B51DBC5A-92DE-4BE8-8E6A-6893E1AEAF36}" presName="background" presStyleLbl="node0" presStyleIdx="0" presStyleCnt="1"/>
      <dgm:spPr/>
    </dgm:pt>
    <dgm:pt modelId="{4DA2A153-754B-4B1C-A309-806ADA424294}" type="pres">
      <dgm:prSet presAssocID="{B51DBC5A-92DE-4BE8-8E6A-6893E1AEAF36}" presName="text" presStyleLbl="fgAcc0" presStyleIdx="0" presStyleCnt="1">
        <dgm:presLayoutVars>
          <dgm:chPref val="3"/>
        </dgm:presLayoutVars>
      </dgm:prSet>
      <dgm:spPr/>
      <dgm:t>
        <a:bodyPr/>
        <a:lstStyle/>
        <a:p>
          <a:endParaRPr lang="ru-RU"/>
        </a:p>
      </dgm:t>
    </dgm:pt>
    <dgm:pt modelId="{5BB398A5-6C4A-4311-AFDE-72B6777EEBE4}" type="pres">
      <dgm:prSet presAssocID="{B51DBC5A-92DE-4BE8-8E6A-6893E1AEAF36}" presName="hierChild2" presStyleCnt="0"/>
      <dgm:spPr/>
    </dgm:pt>
    <dgm:pt modelId="{B2DEB372-F7D1-489E-8829-3F2C7D9A819D}" type="pres">
      <dgm:prSet presAssocID="{C284473E-66C3-49F0-9E7E-CD3283AF68C1}" presName="Name10" presStyleLbl="parChTrans1D2" presStyleIdx="0" presStyleCnt="2"/>
      <dgm:spPr/>
      <dgm:t>
        <a:bodyPr/>
        <a:lstStyle/>
        <a:p>
          <a:endParaRPr lang="ru-RU"/>
        </a:p>
      </dgm:t>
    </dgm:pt>
    <dgm:pt modelId="{7FF2F0A3-704F-4D5C-9B15-935AE2394E71}" type="pres">
      <dgm:prSet presAssocID="{0FAD142D-207B-4206-928A-96A02E30D3CA}" presName="hierRoot2" presStyleCnt="0"/>
      <dgm:spPr/>
    </dgm:pt>
    <dgm:pt modelId="{BA8544B8-9367-4F0E-AC46-210189997AEC}" type="pres">
      <dgm:prSet presAssocID="{0FAD142D-207B-4206-928A-96A02E30D3CA}" presName="composite2" presStyleCnt="0"/>
      <dgm:spPr/>
    </dgm:pt>
    <dgm:pt modelId="{8BE9270A-E87D-4972-8DC2-A2868FDB3E3A}" type="pres">
      <dgm:prSet presAssocID="{0FAD142D-207B-4206-928A-96A02E30D3CA}" presName="background2" presStyleLbl="node2" presStyleIdx="0" presStyleCnt="2"/>
      <dgm:spPr/>
    </dgm:pt>
    <dgm:pt modelId="{F94A6781-0794-4751-A1C7-216C4A8ED758}" type="pres">
      <dgm:prSet presAssocID="{0FAD142D-207B-4206-928A-96A02E30D3CA}" presName="text2" presStyleLbl="fgAcc2" presStyleIdx="0" presStyleCnt="2">
        <dgm:presLayoutVars>
          <dgm:chPref val="3"/>
        </dgm:presLayoutVars>
      </dgm:prSet>
      <dgm:spPr/>
      <dgm:t>
        <a:bodyPr/>
        <a:lstStyle/>
        <a:p>
          <a:endParaRPr lang="ru-RU"/>
        </a:p>
      </dgm:t>
    </dgm:pt>
    <dgm:pt modelId="{C46738FD-9E91-446B-9CDB-2025B73B3329}" type="pres">
      <dgm:prSet presAssocID="{0FAD142D-207B-4206-928A-96A02E30D3CA}" presName="hierChild3" presStyleCnt="0"/>
      <dgm:spPr/>
    </dgm:pt>
    <dgm:pt modelId="{4F768F68-869E-4C5C-9A3E-8E0524B1E6D2}" type="pres">
      <dgm:prSet presAssocID="{06C52892-2342-4AC3-9CCA-6C9F1F066E55}" presName="Name10" presStyleLbl="parChTrans1D2" presStyleIdx="1" presStyleCnt="2"/>
      <dgm:spPr/>
      <dgm:t>
        <a:bodyPr/>
        <a:lstStyle/>
        <a:p>
          <a:endParaRPr lang="ru-RU"/>
        </a:p>
      </dgm:t>
    </dgm:pt>
    <dgm:pt modelId="{7EC58951-60F5-440C-837F-8B9C8A4C5BE4}" type="pres">
      <dgm:prSet presAssocID="{80D27540-8240-456E-B1C4-D3D8011D8B5D}" presName="hierRoot2" presStyleCnt="0"/>
      <dgm:spPr/>
    </dgm:pt>
    <dgm:pt modelId="{BE019A25-6C1F-403F-BA66-49D0F4A927A1}" type="pres">
      <dgm:prSet presAssocID="{80D27540-8240-456E-B1C4-D3D8011D8B5D}" presName="composite2" presStyleCnt="0"/>
      <dgm:spPr/>
    </dgm:pt>
    <dgm:pt modelId="{1055EC16-1C74-4989-A7B8-023C929FBCF0}" type="pres">
      <dgm:prSet presAssocID="{80D27540-8240-456E-B1C4-D3D8011D8B5D}" presName="background2" presStyleLbl="node2" presStyleIdx="1" presStyleCnt="2"/>
      <dgm:spPr/>
    </dgm:pt>
    <dgm:pt modelId="{45EA5F80-B5E0-4146-B6B3-0BAFA4B31C0A}" type="pres">
      <dgm:prSet presAssocID="{80D27540-8240-456E-B1C4-D3D8011D8B5D}" presName="text2" presStyleLbl="fgAcc2" presStyleIdx="1" presStyleCnt="2">
        <dgm:presLayoutVars>
          <dgm:chPref val="3"/>
        </dgm:presLayoutVars>
      </dgm:prSet>
      <dgm:spPr/>
      <dgm:t>
        <a:bodyPr/>
        <a:lstStyle/>
        <a:p>
          <a:endParaRPr lang="ru-RU"/>
        </a:p>
      </dgm:t>
    </dgm:pt>
    <dgm:pt modelId="{0549025E-3BC4-4692-8BAF-A99332B5528F}" type="pres">
      <dgm:prSet presAssocID="{80D27540-8240-456E-B1C4-D3D8011D8B5D}" presName="hierChild3" presStyleCnt="0"/>
      <dgm:spPr/>
    </dgm:pt>
  </dgm:ptLst>
  <dgm:cxnLst>
    <dgm:cxn modelId="{8832A15C-14F4-4CCE-A70E-27AEAA2C0102}" srcId="{B51DBC5A-92DE-4BE8-8E6A-6893E1AEAF36}" destId="{80D27540-8240-456E-B1C4-D3D8011D8B5D}" srcOrd="1" destOrd="0" parTransId="{06C52892-2342-4AC3-9CCA-6C9F1F066E55}" sibTransId="{5CFD5409-0051-4143-B11C-2C171D105002}"/>
    <dgm:cxn modelId="{D2558A48-6E25-423B-80AD-142A86466F7D}" type="presOf" srcId="{DBEA8641-EE50-427A-97BD-A8AF19CC1B18}" destId="{CCD826F9-5E03-4433-926F-C7B20FBF8B99}" srcOrd="0" destOrd="0" presId="urn:microsoft.com/office/officeart/2005/8/layout/hierarchy1"/>
    <dgm:cxn modelId="{BAA3B4B2-959C-4529-BA7C-91912F29024C}" type="presOf" srcId="{0FAD142D-207B-4206-928A-96A02E30D3CA}" destId="{F94A6781-0794-4751-A1C7-216C4A8ED758}" srcOrd="0" destOrd="0" presId="urn:microsoft.com/office/officeart/2005/8/layout/hierarchy1"/>
    <dgm:cxn modelId="{6CE3324B-2208-4725-B8BB-6B307E0C2976}" srcId="{DBEA8641-EE50-427A-97BD-A8AF19CC1B18}" destId="{B51DBC5A-92DE-4BE8-8E6A-6893E1AEAF36}" srcOrd="0" destOrd="0" parTransId="{AE7A1075-68BF-4007-93AF-89B4F850BEF4}" sibTransId="{2EF4BA7A-6F5E-414B-9A79-D66C95A1D590}"/>
    <dgm:cxn modelId="{67062782-C5E6-4A9D-9B5C-7DD4A87A3415}" type="presOf" srcId="{06C52892-2342-4AC3-9CCA-6C9F1F066E55}" destId="{4F768F68-869E-4C5C-9A3E-8E0524B1E6D2}" srcOrd="0" destOrd="0" presId="urn:microsoft.com/office/officeart/2005/8/layout/hierarchy1"/>
    <dgm:cxn modelId="{3993A02F-1149-4DB8-AE3A-4F7EE36B6F68}" type="presOf" srcId="{80D27540-8240-456E-B1C4-D3D8011D8B5D}" destId="{45EA5F80-B5E0-4146-B6B3-0BAFA4B31C0A}" srcOrd="0" destOrd="0" presId="urn:microsoft.com/office/officeart/2005/8/layout/hierarchy1"/>
    <dgm:cxn modelId="{CEB7BBA7-36F1-48B3-8F5D-5989698F11EC}" srcId="{B51DBC5A-92DE-4BE8-8E6A-6893E1AEAF36}" destId="{0FAD142D-207B-4206-928A-96A02E30D3CA}" srcOrd="0" destOrd="0" parTransId="{C284473E-66C3-49F0-9E7E-CD3283AF68C1}" sibTransId="{7EBCD4EE-CE25-4D15-939D-23A2EB16DD66}"/>
    <dgm:cxn modelId="{F7E8D486-9F53-4097-A74A-A0A2E24918B1}" type="presOf" srcId="{C284473E-66C3-49F0-9E7E-CD3283AF68C1}" destId="{B2DEB372-F7D1-489E-8829-3F2C7D9A819D}" srcOrd="0" destOrd="0" presId="urn:microsoft.com/office/officeart/2005/8/layout/hierarchy1"/>
    <dgm:cxn modelId="{04D6457F-8DEA-4C55-B9DF-6DC918E480EA}" type="presOf" srcId="{B51DBC5A-92DE-4BE8-8E6A-6893E1AEAF36}" destId="{4DA2A153-754B-4B1C-A309-806ADA424294}" srcOrd="0" destOrd="0" presId="urn:microsoft.com/office/officeart/2005/8/layout/hierarchy1"/>
    <dgm:cxn modelId="{9C4ECA1E-B86F-42D7-A708-0630D255A796}" type="presParOf" srcId="{CCD826F9-5E03-4433-926F-C7B20FBF8B99}" destId="{EA8DC052-14DC-4E17-8572-AC92C10404CD}" srcOrd="0" destOrd="0" presId="urn:microsoft.com/office/officeart/2005/8/layout/hierarchy1"/>
    <dgm:cxn modelId="{D9E64CE8-4526-40A6-B53C-71BCEF63DB9F}" type="presParOf" srcId="{EA8DC052-14DC-4E17-8572-AC92C10404CD}" destId="{170F9A19-4942-4A9B-B70C-10D3F643136E}" srcOrd="0" destOrd="0" presId="urn:microsoft.com/office/officeart/2005/8/layout/hierarchy1"/>
    <dgm:cxn modelId="{B6B01242-A523-41C6-8153-3F34D543D3D9}" type="presParOf" srcId="{170F9A19-4942-4A9B-B70C-10D3F643136E}" destId="{E8D2E2AE-08A0-46F3-BEE9-143048FF2A88}" srcOrd="0" destOrd="0" presId="urn:microsoft.com/office/officeart/2005/8/layout/hierarchy1"/>
    <dgm:cxn modelId="{2BFEC7A0-BF25-4B94-A20B-128F9ACC0104}" type="presParOf" srcId="{170F9A19-4942-4A9B-B70C-10D3F643136E}" destId="{4DA2A153-754B-4B1C-A309-806ADA424294}" srcOrd="1" destOrd="0" presId="urn:microsoft.com/office/officeart/2005/8/layout/hierarchy1"/>
    <dgm:cxn modelId="{D4F2AF2E-B0CA-46A4-8DB6-01E493C9A31B}" type="presParOf" srcId="{EA8DC052-14DC-4E17-8572-AC92C10404CD}" destId="{5BB398A5-6C4A-4311-AFDE-72B6777EEBE4}" srcOrd="1" destOrd="0" presId="urn:microsoft.com/office/officeart/2005/8/layout/hierarchy1"/>
    <dgm:cxn modelId="{BD64CB23-D17F-4ED1-94B6-01DC61C3CD35}" type="presParOf" srcId="{5BB398A5-6C4A-4311-AFDE-72B6777EEBE4}" destId="{B2DEB372-F7D1-489E-8829-3F2C7D9A819D}" srcOrd="0" destOrd="0" presId="urn:microsoft.com/office/officeart/2005/8/layout/hierarchy1"/>
    <dgm:cxn modelId="{303DDFB2-BAA8-471D-AE4F-481EB5AA8916}" type="presParOf" srcId="{5BB398A5-6C4A-4311-AFDE-72B6777EEBE4}" destId="{7FF2F0A3-704F-4D5C-9B15-935AE2394E71}" srcOrd="1" destOrd="0" presId="urn:microsoft.com/office/officeart/2005/8/layout/hierarchy1"/>
    <dgm:cxn modelId="{2D07F495-B4EA-43C0-95B9-3215EBB3C017}" type="presParOf" srcId="{7FF2F0A3-704F-4D5C-9B15-935AE2394E71}" destId="{BA8544B8-9367-4F0E-AC46-210189997AEC}" srcOrd="0" destOrd="0" presId="urn:microsoft.com/office/officeart/2005/8/layout/hierarchy1"/>
    <dgm:cxn modelId="{C17FAF17-5C45-4220-A932-D01EDC639EA2}" type="presParOf" srcId="{BA8544B8-9367-4F0E-AC46-210189997AEC}" destId="{8BE9270A-E87D-4972-8DC2-A2868FDB3E3A}" srcOrd="0" destOrd="0" presId="urn:microsoft.com/office/officeart/2005/8/layout/hierarchy1"/>
    <dgm:cxn modelId="{DEE2230B-6E4F-4F64-A4B2-0DAE6C0DDBC3}" type="presParOf" srcId="{BA8544B8-9367-4F0E-AC46-210189997AEC}" destId="{F94A6781-0794-4751-A1C7-216C4A8ED758}" srcOrd="1" destOrd="0" presId="urn:microsoft.com/office/officeart/2005/8/layout/hierarchy1"/>
    <dgm:cxn modelId="{CD7E0F79-A816-4461-A4D3-F76706AA0228}" type="presParOf" srcId="{7FF2F0A3-704F-4D5C-9B15-935AE2394E71}" destId="{C46738FD-9E91-446B-9CDB-2025B73B3329}" srcOrd="1" destOrd="0" presId="urn:microsoft.com/office/officeart/2005/8/layout/hierarchy1"/>
    <dgm:cxn modelId="{C83FA95B-CBE8-4786-B885-290FE830D184}" type="presParOf" srcId="{5BB398A5-6C4A-4311-AFDE-72B6777EEBE4}" destId="{4F768F68-869E-4C5C-9A3E-8E0524B1E6D2}" srcOrd="2" destOrd="0" presId="urn:microsoft.com/office/officeart/2005/8/layout/hierarchy1"/>
    <dgm:cxn modelId="{69AF4A0E-BFDA-4A9B-BAF2-0BDF07D8A065}" type="presParOf" srcId="{5BB398A5-6C4A-4311-AFDE-72B6777EEBE4}" destId="{7EC58951-60F5-440C-837F-8B9C8A4C5BE4}" srcOrd="3" destOrd="0" presId="urn:microsoft.com/office/officeart/2005/8/layout/hierarchy1"/>
    <dgm:cxn modelId="{6C853330-9947-4891-AFD3-F80AF39F84D5}" type="presParOf" srcId="{7EC58951-60F5-440C-837F-8B9C8A4C5BE4}" destId="{BE019A25-6C1F-403F-BA66-49D0F4A927A1}" srcOrd="0" destOrd="0" presId="urn:microsoft.com/office/officeart/2005/8/layout/hierarchy1"/>
    <dgm:cxn modelId="{1DC04185-ABE4-4007-A84F-03945069BEB3}" type="presParOf" srcId="{BE019A25-6C1F-403F-BA66-49D0F4A927A1}" destId="{1055EC16-1C74-4989-A7B8-023C929FBCF0}" srcOrd="0" destOrd="0" presId="urn:microsoft.com/office/officeart/2005/8/layout/hierarchy1"/>
    <dgm:cxn modelId="{971B9ADD-FAF4-4FBC-B951-235F060B6461}" type="presParOf" srcId="{BE019A25-6C1F-403F-BA66-49D0F4A927A1}" destId="{45EA5F80-B5E0-4146-B6B3-0BAFA4B31C0A}" srcOrd="1" destOrd="0" presId="urn:microsoft.com/office/officeart/2005/8/layout/hierarchy1"/>
    <dgm:cxn modelId="{8941669D-D192-4B00-9783-E425148538D0}" type="presParOf" srcId="{7EC58951-60F5-440C-837F-8B9C8A4C5BE4}" destId="{0549025E-3BC4-4692-8BAF-A99332B5528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3BA0D8-704E-496D-9C36-2BA275BA74CE}" type="doc">
      <dgm:prSet loTypeId="urn:microsoft.com/office/officeart/2009/3/layout/SnapshotPictureList" loCatId="picture" qsTypeId="urn:microsoft.com/office/officeart/2005/8/quickstyle/3d3" qsCatId="3D" csTypeId="urn:microsoft.com/office/officeart/2005/8/colors/accent1_1" csCatId="accent1" phldr="1"/>
      <dgm:spPr/>
      <dgm:t>
        <a:bodyPr/>
        <a:lstStyle/>
        <a:p>
          <a:endParaRPr lang="ru-RU"/>
        </a:p>
      </dgm:t>
    </dgm:pt>
    <dgm:pt modelId="{DF1F980A-F156-41B4-9244-E907D5759297}">
      <dgm:prSet phldrT="[Текст]"/>
      <dgm:spPr/>
      <dgm:t>
        <a:bodyPr/>
        <a:lstStyle/>
        <a:p>
          <a:pPr algn="ctr"/>
          <a:r>
            <a:rPr lang="kk-KZ" smtClean="0">
              <a:latin typeface="Times New Roman" panose="02020603050405020304" pitchFamily="18" charset="0"/>
              <a:cs typeface="Times New Roman" panose="02020603050405020304" pitchFamily="18" charset="0"/>
            </a:rPr>
            <a:t>Осы бағытта жүргізілген соңғы жұмыстардың кейбіреулері, биоремедиацияның болашағынан зор үміт күттіреді. Бұлардың ішіндегі биоремедиация технологиясының ең табысты деп танылатыны қатарында, қалыпты жағдайда ластанған ортада тіршілік ететін микроорганизмдерді көптеп пайдалану есептелінеді. </a:t>
          </a:r>
          <a:endParaRPr lang="ru-RU" dirty="0"/>
        </a:p>
      </dgm:t>
    </dgm:pt>
    <dgm:pt modelId="{0F4E5A98-80ED-4836-AC09-5FB41AAD7D47}" type="parTrans" cxnId="{CC82CFB2-74AD-4464-9701-B1AB49103B12}">
      <dgm:prSet/>
      <dgm:spPr/>
      <dgm:t>
        <a:bodyPr/>
        <a:lstStyle/>
        <a:p>
          <a:endParaRPr lang="ru-RU"/>
        </a:p>
      </dgm:t>
    </dgm:pt>
    <dgm:pt modelId="{C46BCDFE-F576-40D9-BA71-C408CF061947}" type="sibTrans" cxnId="{CC82CFB2-74AD-4464-9701-B1AB49103B12}">
      <dgm:prSet/>
      <dgm:spPr/>
      <dgm:t>
        <a:bodyPr/>
        <a:lstStyle/>
        <a:p>
          <a:endParaRPr lang="ru-RU"/>
        </a:p>
      </dgm:t>
    </dgm:pt>
    <dgm:pt modelId="{D2A89945-64A1-42E3-92D2-5A49C2463902}">
      <dgm:prSet phldrT="[Текст]" phldr="1"/>
      <dgm:spPr/>
      <dgm:t>
        <a:bodyPr/>
        <a:lstStyle/>
        <a:p>
          <a:endParaRPr lang="ru-RU" dirty="0"/>
        </a:p>
      </dgm:t>
    </dgm:pt>
    <dgm:pt modelId="{51329003-8E49-43C5-B95C-CFC85F174906}" type="sibTrans" cxnId="{63EE23BD-B3AB-4869-A464-412F6D5FFC4D}">
      <dgm:prSet/>
      <dgm:spPr/>
      <dgm:t>
        <a:bodyPr/>
        <a:lstStyle/>
        <a:p>
          <a:endParaRPr lang="ru-RU"/>
        </a:p>
      </dgm:t>
    </dgm:pt>
    <dgm:pt modelId="{969681EC-E6F1-46F4-8A4B-2B2DA597327A}" type="parTrans" cxnId="{63EE23BD-B3AB-4869-A464-412F6D5FFC4D}">
      <dgm:prSet/>
      <dgm:spPr/>
      <dgm:t>
        <a:bodyPr/>
        <a:lstStyle/>
        <a:p>
          <a:endParaRPr lang="ru-RU"/>
        </a:p>
      </dgm:t>
    </dgm:pt>
    <dgm:pt modelId="{04629F60-7CB3-4214-A4C3-7C87C9F5B2E4}" type="pres">
      <dgm:prSet presAssocID="{883BA0D8-704E-496D-9C36-2BA275BA74CE}" presName="Name0" presStyleCnt="0">
        <dgm:presLayoutVars>
          <dgm:chMax/>
          <dgm:chPref/>
          <dgm:dir/>
          <dgm:animLvl val="lvl"/>
        </dgm:presLayoutVars>
      </dgm:prSet>
      <dgm:spPr/>
      <dgm:t>
        <a:bodyPr/>
        <a:lstStyle/>
        <a:p>
          <a:endParaRPr lang="ru-RU"/>
        </a:p>
      </dgm:t>
    </dgm:pt>
    <dgm:pt modelId="{0D06F862-AE1B-4B5B-B2E2-6802437A6779}" type="pres">
      <dgm:prSet presAssocID="{D2A89945-64A1-42E3-92D2-5A49C2463902}" presName="composite" presStyleCnt="0"/>
      <dgm:spPr/>
    </dgm:pt>
    <dgm:pt modelId="{79E8A783-E0CF-481C-888F-CD3581E19EF3}" type="pres">
      <dgm:prSet presAssocID="{D2A89945-64A1-42E3-92D2-5A49C2463902}" presName="ParentAccentShape" presStyleLbl="trBgShp" presStyleIdx="0" presStyleCnt="2"/>
      <dgm:spPr/>
    </dgm:pt>
    <dgm:pt modelId="{C11591C1-CEFE-42C8-B8DC-1E3088C08314}" type="pres">
      <dgm:prSet presAssocID="{D2A89945-64A1-42E3-92D2-5A49C2463902}" presName="ParentText" presStyleLbl="revTx" presStyleIdx="0" presStyleCnt="2">
        <dgm:presLayoutVars>
          <dgm:chMax val="1"/>
          <dgm:chPref val="1"/>
          <dgm:bulletEnabled val="1"/>
        </dgm:presLayoutVars>
      </dgm:prSet>
      <dgm:spPr/>
      <dgm:t>
        <a:bodyPr/>
        <a:lstStyle/>
        <a:p>
          <a:endParaRPr lang="ru-RU"/>
        </a:p>
      </dgm:t>
    </dgm:pt>
    <dgm:pt modelId="{0CB68C6F-D888-435E-B03D-F9EFB41A8BC6}" type="pres">
      <dgm:prSet presAssocID="{D2A89945-64A1-42E3-92D2-5A49C2463902}" presName="ChildText" presStyleLbl="revTx" presStyleIdx="1" presStyleCnt="2" custScaleY="126772">
        <dgm:presLayoutVars>
          <dgm:chMax val="0"/>
          <dgm:chPref val="0"/>
        </dgm:presLayoutVars>
      </dgm:prSet>
      <dgm:spPr/>
      <dgm:t>
        <a:bodyPr/>
        <a:lstStyle/>
        <a:p>
          <a:endParaRPr lang="ru-RU"/>
        </a:p>
      </dgm:t>
    </dgm:pt>
    <dgm:pt modelId="{8D3E4186-ECD7-44C4-AFE4-2A7D1A160451}" type="pres">
      <dgm:prSet presAssocID="{D2A89945-64A1-42E3-92D2-5A49C2463902}" presName="ChildAccentShape" presStyleLbl="trBgShp" presStyleIdx="1" presStyleCnt="2"/>
      <dgm:spPr/>
    </dgm:pt>
    <dgm:pt modelId="{50FA8B50-A919-40C2-866D-10D2247090E9}" type="pres">
      <dgm:prSet presAssocID="{D2A89945-64A1-42E3-92D2-5A49C2463902}" presName="Image" presStyleLbl="align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Lst>
  <dgm:cxnLst>
    <dgm:cxn modelId="{CC82CFB2-74AD-4464-9701-B1AB49103B12}" srcId="{D2A89945-64A1-42E3-92D2-5A49C2463902}" destId="{DF1F980A-F156-41B4-9244-E907D5759297}" srcOrd="0" destOrd="0" parTransId="{0F4E5A98-80ED-4836-AC09-5FB41AAD7D47}" sibTransId="{C46BCDFE-F576-40D9-BA71-C408CF061947}"/>
    <dgm:cxn modelId="{AC77BC5B-FFB4-40E5-997B-A0E2D4954714}" type="presOf" srcId="{D2A89945-64A1-42E3-92D2-5A49C2463902}" destId="{C11591C1-CEFE-42C8-B8DC-1E3088C08314}" srcOrd="0" destOrd="0" presId="urn:microsoft.com/office/officeart/2009/3/layout/SnapshotPictureList"/>
    <dgm:cxn modelId="{63EE23BD-B3AB-4869-A464-412F6D5FFC4D}" srcId="{883BA0D8-704E-496D-9C36-2BA275BA74CE}" destId="{D2A89945-64A1-42E3-92D2-5A49C2463902}" srcOrd="0" destOrd="0" parTransId="{969681EC-E6F1-46F4-8A4B-2B2DA597327A}" sibTransId="{51329003-8E49-43C5-B95C-CFC85F174906}"/>
    <dgm:cxn modelId="{5DAA588E-D06A-4E4B-ABD6-CBC53A2B7D16}" type="presOf" srcId="{DF1F980A-F156-41B4-9244-E907D5759297}" destId="{0CB68C6F-D888-435E-B03D-F9EFB41A8BC6}" srcOrd="0" destOrd="0" presId="urn:microsoft.com/office/officeart/2009/3/layout/SnapshotPictureList"/>
    <dgm:cxn modelId="{802D468A-90FD-42A1-81BE-8F93F1081CC9}" type="presOf" srcId="{883BA0D8-704E-496D-9C36-2BA275BA74CE}" destId="{04629F60-7CB3-4214-A4C3-7C87C9F5B2E4}" srcOrd="0" destOrd="0" presId="urn:microsoft.com/office/officeart/2009/3/layout/SnapshotPictureList"/>
    <dgm:cxn modelId="{1680F0F5-338F-4726-AD16-ED6F22E8F77E}" type="presParOf" srcId="{04629F60-7CB3-4214-A4C3-7C87C9F5B2E4}" destId="{0D06F862-AE1B-4B5B-B2E2-6802437A6779}" srcOrd="0" destOrd="0" presId="urn:microsoft.com/office/officeart/2009/3/layout/SnapshotPictureList"/>
    <dgm:cxn modelId="{B6835E88-4D6E-4281-9E65-19CE7F324F52}" type="presParOf" srcId="{0D06F862-AE1B-4B5B-B2E2-6802437A6779}" destId="{79E8A783-E0CF-481C-888F-CD3581E19EF3}" srcOrd="0" destOrd="0" presId="urn:microsoft.com/office/officeart/2009/3/layout/SnapshotPictureList"/>
    <dgm:cxn modelId="{4E537BCC-C80B-43EE-955F-F4AE150AD637}" type="presParOf" srcId="{0D06F862-AE1B-4B5B-B2E2-6802437A6779}" destId="{C11591C1-CEFE-42C8-B8DC-1E3088C08314}" srcOrd="1" destOrd="0" presId="urn:microsoft.com/office/officeart/2009/3/layout/SnapshotPictureList"/>
    <dgm:cxn modelId="{E7693B29-3622-43AD-AAD4-614B241E44F1}" type="presParOf" srcId="{0D06F862-AE1B-4B5B-B2E2-6802437A6779}" destId="{0CB68C6F-D888-435E-B03D-F9EFB41A8BC6}" srcOrd="2" destOrd="0" presId="urn:microsoft.com/office/officeart/2009/3/layout/SnapshotPictureList"/>
    <dgm:cxn modelId="{89B3C632-D91C-4490-9E4A-D4E7B7374B3F}" type="presParOf" srcId="{0D06F862-AE1B-4B5B-B2E2-6802437A6779}" destId="{8D3E4186-ECD7-44C4-AFE4-2A7D1A160451}" srcOrd="3" destOrd="0" presId="urn:microsoft.com/office/officeart/2009/3/layout/SnapshotPictureList"/>
    <dgm:cxn modelId="{3B1B2072-DF05-4891-B0E3-71467933BD65}" type="presParOf" srcId="{0D06F862-AE1B-4B5B-B2E2-6802437A6779}" destId="{50FA8B50-A919-40C2-866D-10D2247090E9}"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F14F76-AE62-4D73-8AB5-EE28F082C89F}"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ru-RU"/>
        </a:p>
      </dgm:t>
    </dgm:pt>
    <dgm:pt modelId="{65AB002A-6FEC-440E-A36C-C05FD6B9E300}">
      <dgm:prSet phldrT="[Текст]" custT="1"/>
      <dgm:spPr/>
      <dgm:t>
        <a:bodyPr/>
        <a:lstStyle/>
        <a:p>
          <a:r>
            <a:rPr lang="kk-KZ" sz="1800" smtClean="0">
              <a:latin typeface="Times New Roman" panose="02020603050405020304" pitchFamily="18" charset="0"/>
              <a:cs typeface="Times New Roman" panose="02020603050405020304" pitchFamily="18" charset="0"/>
            </a:rPr>
            <a:t>Оларды қыздыру</a:t>
          </a:r>
          <a:endParaRPr lang="ru-RU" sz="1800" dirty="0"/>
        </a:p>
      </dgm:t>
    </dgm:pt>
    <dgm:pt modelId="{B187420F-3966-45D3-982D-725D1A888193}" type="parTrans" cxnId="{82C74ED3-A527-4409-A7A0-87A3E8AA7DD6}">
      <dgm:prSet/>
      <dgm:spPr/>
      <dgm:t>
        <a:bodyPr/>
        <a:lstStyle/>
        <a:p>
          <a:endParaRPr lang="ru-RU" sz="1800">
            <a:solidFill>
              <a:schemeClr val="tx1"/>
            </a:solidFill>
          </a:endParaRPr>
        </a:p>
      </dgm:t>
    </dgm:pt>
    <dgm:pt modelId="{2E83F60D-ACB0-4E0F-9392-22B7EF005A47}" type="sibTrans" cxnId="{82C74ED3-A527-4409-A7A0-87A3E8AA7DD6}">
      <dgm:prSet/>
      <dgm:spPr/>
      <dgm:t>
        <a:bodyPr/>
        <a:lstStyle/>
        <a:p>
          <a:endParaRPr lang="ru-RU" sz="1800">
            <a:solidFill>
              <a:schemeClr val="tx1"/>
            </a:solidFill>
          </a:endParaRPr>
        </a:p>
      </dgm:t>
    </dgm:pt>
    <dgm:pt modelId="{85B1627A-C474-4520-B690-602EAD0A6B9D}">
      <dgm:prSet phldrT="[Текст]" custT="1"/>
      <dgm:spPr/>
      <dgm:t>
        <a:bodyPr/>
        <a:lstStyle/>
        <a:p>
          <a:r>
            <a:rPr lang="kk-KZ" sz="1800" dirty="0" smtClean="0">
              <a:latin typeface="Times New Roman" panose="02020603050405020304" pitchFamily="18" charset="0"/>
              <a:cs typeface="Times New Roman" panose="02020603050405020304" pitchFamily="18" charset="0"/>
            </a:rPr>
            <a:t>Сурфактанттарды (беткейлі белсенді заттар) пайдалану</a:t>
          </a:r>
          <a:endParaRPr lang="ru-RU" sz="1800" dirty="0"/>
        </a:p>
      </dgm:t>
    </dgm:pt>
    <dgm:pt modelId="{FA6B224E-3F93-4D4C-B979-F36DA29CE0CD}" type="parTrans" cxnId="{DC383830-0D8B-4C29-A641-12D4642874BF}">
      <dgm:prSet/>
      <dgm:spPr/>
      <dgm:t>
        <a:bodyPr/>
        <a:lstStyle/>
        <a:p>
          <a:endParaRPr lang="ru-RU" sz="1800">
            <a:solidFill>
              <a:schemeClr val="tx1"/>
            </a:solidFill>
          </a:endParaRPr>
        </a:p>
      </dgm:t>
    </dgm:pt>
    <dgm:pt modelId="{EDB157B3-AFE2-46A7-B8BA-79F5C4C825AF}" type="sibTrans" cxnId="{DC383830-0D8B-4C29-A641-12D4642874BF}">
      <dgm:prSet/>
      <dgm:spPr/>
      <dgm:t>
        <a:bodyPr/>
        <a:lstStyle/>
        <a:p>
          <a:endParaRPr lang="ru-RU" sz="1800">
            <a:solidFill>
              <a:schemeClr val="tx1"/>
            </a:solidFill>
          </a:endParaRPr>
        </a:p>
      </dgm:t>
    </dgm:pt>
    <dgm:pt modelId="{6A2BDD36-D826-4356-8A9C-B425910F7BE9}">
      <dgm:prSet phldrT="[Текст]" custT="1"/>
      <dgm:spPr/>
      <dgm:t>
        <a:bodyPr/>
        <a:lstStyle/>
        <a:p>
          <a:r>
            <a:rPr lang="kk-KZ" sz="1800" smtClean="0">
              <a:latin typeface="Times New Roman" panose="02020603050405020304" pitchFamily="18" charset="0"/>
              <a:cs typeface="Times New Roman" panose="02020603050405020304" pitchFamily="18" charset="0"/>
            </a:rPr>
            <a:t>Реакциялы ортаның оптималды сулығын сақтап тұру мақсатында ылғалды ауамен үрлеп тұру</a:t>
          </a:r>
          <a:endParaRPr lang="ru-RU" sz="1800" dirty="0"/>
        </a:p>
      </dgm:t>
    </dgm:pt>
    <dgm:pt modelId="{B855EACE-F4FE-45D3-AD6A-3CA27C490CE3}" type="parTrans" cxnId="{6EC512C0-0C82-4A2B-B826-11CCC5447459}">
      <dgm:prSet/>
      <dgm:spPr/>
      <dgm:t>
        <a:bodyPr/>
        <a:lstStyle/>
        <a:p>
          <a:endParaRPr lang="ru-RU" sz="1800">
            <a:solidFill>
              <a:schemeClr val="tx1"/>
            </a:solidFill>
          </a:endParaRPr>
        </a:p>
      </dgm:t>
    </dgm:pt>
    <dgm:pt modelId="{5EAD3E90-C49D-4C28-BCC1-C750CAF91869}" type="sibTrans" cxnId="{6EC512C0-0C82-4A2B-B826-11CCC5447459}">
      <dgm:prSet/>
      <dgm:spPr/>
      <dgm:t>
        <a:bodyPr/>
        <a:lstStyle/>
        <a:p>
          <a:endParaRPr lang="ru-RU" sz="1800">
            <a:solidFill>
              <a:schemeClr val="tx1"/>
            </a:solidFill>
          </a:endParaRPr>
        </a:p>
      </dgm:t>
    </dgm:pt>
    <dgm:pt modelId="{1B510048-CB3D-427F-860B-5B337D6EE45F}">
      <dgm:prSet custT="1"/>
      <dgm:spPr/>
      <dgm:t>
        <a:bodyPr/>
        <a:lstStyle/>
        <a:p>
          <a:r>
            <a:rPr lang="kk-KZ" sz="1800" smtClean="0">
              <a:latin typeface="Times New Roman" panose="02020603050405020304" pitchFamily="18" charset="0"/>
              <a:cs typeface="Times New Roman" panose="02020603050405020304" pitchFamily="18" charset="0"/>
            </a:rPr>
            <a:t>Қалпына келтіретін химиялық агенттерді пайдалану</a:t>
          </a:r>
          <a:endParaRPr lang="ru-RU" sz="1800" dirty="0"/>
        </a:p>
      </dgm:t>
    </dgm:pt>
    <dgm:pt modelId="{5F97F511-B144-4693-ABE0-1ECEB3A3CA9D}" type="parTrans" cxnId="{061F66EA-C99C-47BC-9BB9-D57B5F2DB9FC}">
      <dgm:prSet/>
      <dgm:spPr/>
      <dgm:t>
        <a:bodyPr/>
        <a:lstStyle/>
        <a:p>
          <a:endParaRPr lang="ru-RU" sz="1800">
            <a:solidFill>
              <a:schemeClr val="tx1"/>
            </a:solidFill>
          </a:endParaRPr>
        </a:p>
      </dgm:t>
    </dgm:pt>
    <dgm:pt modelId="{88A44343-1742-40C0-A789-5C4B44186651}" type="sibTrans" cxnId="{061F66EA-C99C-47BC-9BB9-D57B5F2DB9FC}">
      <dgm:prSet/>
      <dgm:spPr/>
      <dgm:t>
        <a:bodyPr/>
        <a:lstStyle/>
        <a:p>
          <a:endParaRPr lang="ru-RU" sz="1800">
            <a:solidFill>
              <a:schemeClr val="tx1"/>
            </a:solidFill>
          </a:endParaRPr>
        </a:p>
      </dgm:t>
    </dgm:pt>
    <dgm:pt modelId="{8341470D-183B-4052-9CAB-9091D892DA9D}" type="pres">
      <dgm:prSet presAssocID="{1DF14F76-AE62-4D73-8AB5-EE28F082C89F}" presName="linear" presStyleCnt="0">
        <dgm:presLayoutVars>
          <dgm:dir/>
          <dgm:animLvl val="lvl"/>
          <dgm:resizeHandles val="exact"/>
        </dgm:presLayoutVars>
      </dgm:prSet>
      <dgm:spPr/>
      <dgm:t>
        <a:bodyPr/>
        <a:lstStyle/>
        <a:p>
          <a:endParaRPr lang="ru-RU"/>
        </a:p>
      </dgm:t>
    </dgm:pt>
    <dgm:pt modelId="{D3A2C5C6-174D-4108-966A-D8368A05E06B}" type="pres">
      <dgm:prSet presAssocID="{65AB002A-6FEC-440E-A36C-C05FD6B9E300}" presName="parentLin" presStyleCnt="0"/>
      <dgm:spPr/>
      <dgm:t>
        <a:bodyPr/>
        <a:lstStyle/>
        <a:p>
          <a:endParaRPr lang="ru-RU"/>
        </a:p>
      </dgm:t>
    </dgm:pt>
    <dgm:pt modelId="{8286616C-2AF7-4443-A9AB-602655278E14}" type="pres">
      <dgm:prSet presAssocID="{65AB002A-6FEC-440E-A36C-C05FD6B9E300}" presName="parentLeftMargin" presStyleLbl="node1" presStyleIdx="0" presStyleCnt="4"/>
      <dgm:spPr/>
      <dgm:t>
        <a:bodyPr/>
        <a:lstStyle/>
        <a:p>
          <a:endParaRPr lang="ru-RU"/>
        </a:p>
      </dgm:t>
    </dgm:pt>
    <dgm:pt modelId="{FFC644F5-43EC-4EC5-8DC5-1F1603A47D8B}" type="pres">
      <dgm:prSet presAssocID="{65AB002A-6FEC-440E-A36C-C05FD6B9E300}" presName="parentText" presStyleLbl="node1" presStyleIdx="0" presStyleCnt="4">
        <dgm:presLayoutVars>
          <dgm:chMax val="0"/>
          <dgm:bulletEnabled val="1"/>
        </dgm:presLayoutVars>
      </dgm:prSet>
      <dgm:spPr/>
      <dgm:t>
        <a:bodyPr/>
        <a:lstStyle/>
        <a:p>
          <a:endParaRPr lang="ru-RU"/>
        </a:p>
      </dgm:t>
    </dgm:pt>
    <dgm:pt modelId="{AC92B889-A4B5-4C25-A23E-8BB95BF370CB}" type="pres">
      <dgm:prSet presAssocID="{65AB002A-6FEC-440E-A36C-C05FD6B9E300}" presName="negativeSpace" presStyleCnt="0"/>
      <dgm:spPr/>
      <dgm:t>
        <a:bodyPr/>
        <a:lstStyle/>
        <a:p>
          <a:endParaRPr lang="ru-RU"/>
        </a:p>
      </dgm:t>
    </dgm:pt>
    <dgm:pt modelId="{62E6322E-ADCC-4FBB-AE2A-A8557931AE57}" type="pres">
      <dgm:prSet presAssocID="{65AB002A-6FEC-440E-A36C-C05FD6B9E300}" presName="childText" presStyleLbl="conFgAcc1" presStyleIdx="0" presStyleCnt="4">
        <dgm:presLayoutVars>
          <dgm:bulletEnabled val="1"/>
        </dgm:presLayoutVars>
      </dgm:prSet>
      <dgm:spPr/>
      <dgm:t>
        <a:bodyPr/>
        <a:lstStyle/>
        <a:p>
          <a:endParaRPr lang="ru-RU"/>
        </a:p>
      </dgm:t>
    </dgm:pt>
    <dgm:pt modelId="{2831474F-2403-4DEA-BC2B-5CB71CD7EF2C}" type="pres">
      <dgm:prSet presAssocID="{2E83F60D-ACB0-4E0F-9392-22B7EF005A47}" presName="spaceBetweenRectangles" presStyleCnt="0"/>
      <dgm:spPr/>
      <dgm:t>
        <a:bodyPr/>
        <a:lstStyle/>
        <a:p>
          <a:endParaRPr lang="ru-RU"/>
        </a:p>
      </dgm:t>
    </dgm:pt>
    <dgm:pt modelId="{D332AA70-15CB-4AEF-9F66-CD3038F20157}" type="pres">
      <dgm:prSet presAssocID="{85B1627A-C474-4520-B690-602EAD0A6B9D}" presName="parentLin" presStyleCnt="0"/>
      <dgm:spPr/>
      <dgm:t>
        <a:bodyPr/>
        <a:lstStyle/>
        <a:p>
          <a:endParaRPr lang="ru-RU"/>
        </a:p>
      </dgm:t>
    </dgm:pt>
    <dgm:pt modelId="{A4D7D81F-0F3C-4A84-9E80-9D44F18BFC2B}" type="pres">
      <dgm:prSet presAssocID="{85B1627A-C474-4520-B690-602EAD0A6B9D}" presName="parentLeftMargin" presStyleLbl="node1" presStyleIdx="0" presStyleCnt="4"/>
      <dgm:spPr/>
      <dgm:t>
        <a:bodyPr/>
        <a:lstStyle/>
        <a:p>
          <a:endParaRPr lang="ru-RU"/>
        </a:p>
      </dgm:t>
    </dgm:pt>
    <dgm:pt modelId="{764D288F-0B2C-4808-8CB6-05305D97B95A}" type="pres">
      <dgm:prSet presAssocID="{85B1627A-C474-4520-B690-602EAD0A6B9D}" presName="parentText" presStyleLbl="node1" presStyleIdx="1" presStyleCnt="4">
        <dgm:presLayoutVars>
          <dgm:chMax val="0"/>
          <dgm:bulletEnabled val="1"/>
        </dgm:presLayoutVars>
      </dgm:prSet>
      <dgm:spPr/>
      <dgm:t>
        <a:bodyPr/>
        <a:lstStyle/>
        <a:p>
          <a:endParaRPr lang="ru-RU"/>
        </a:p>
      </dgm:t>
    </dgm:pt>
    <dgm:pt modelId="{7DF106C9-A240-4A09-8201-A2AC31EEE8EF}" type="pres">
      <dgm:prSet presAssocID="{85B1627A-C474-4520-B690-602EAD0A6B9D}" presName="negativeSpace" presStyleCnt="0"/>
      <dgm:spPr/>
      <dgm:t>
        <a:bodyPr/>
        <a:lstStyle/>
        <a:p>
          <a:endParaRPr lang="ru-RU"/>
        </a:p>
      </dgm:t>
    </dgm:pt>
    <dgm:pt modelId="{7626397A-F431-45A8-B8AE-BC9287C4E190}" type="pres">
      <dgm:prSet presAssocID="{85B1627A-C474-4520-B690-602EAD0A6B9D}" presName="childText" presStyleLbl="conFgAcc1" presStyleIdx="1" presStyleCnt="4">
        <dgm:presLayoutVars>
          <dgm:bulletEnabled val="1"/>
        </dgm:presLayoutVars>
      </dgm:prSet>
      <dgm:spPr/>
      <dgm:t>
        <a:bodyPr/>
        <a:lstStyle/>
        <a:p>
          <a:endParaRPr lang="ru-RU"/>
        </a:p>
      </dgm:t>
    </dgm:pt>
    <dgm:pt modelId="{8B65E495-0BC3-4A99-AF55-BA3F7BD01793}" type="pres">
      <dgm:prSet presAssocID="{EDB157B3-AFE2-46A7-B8BA-79F5C4C825AF}" presName="spaceBetweenRectangles" presStyleCnt="0"/>
      <dgm:spPr/>
      <dgm:t>
        <a:bodyPr/>
        <a:lstStyle/>
        <a:p>
          <a:endParaRPr lang="ru-RU"/>
        </a:p>
      </dgm:t>
    </dgm:pt>
    <dgm:pt modelId="{65144635-410D-446E-A02B-BBAD3FD9C142}" type="pres">
      <dgm:prSet presAssocID="{6A2BDD36-D826-4356-8A9C-B425910F7BE9}" presName="parentLin" presStyleCnt="0"/>
      <dgm:spPr/>
      <dgm:t>
        <a:bodyPr/>
        <a:lstStyle/>
        <a:p>
          <a:endParaRPr lang="ru-RU"/>
        </a:p>
      </dgm:t>
    </dgm:pt>
    <dgm:pt modelId="{93511D57-F476-419A-AB24-21CA63496023}" type="pres">
      <dgm:prSet presAssocID="{6A2BDD36-D826-4356-8A9C-B425910F7BE9}" presName="parentLeftMargin" presStyleLbl="node1" presStyleIdx="1" presStyleCnt="4"/>
      <dgm:spPr/>
      <dgm:t>
        <a:bodyPr/>
        <a:lstStyle/>
        <a:p>
          <a:endParaRPr lang="ru-RU"/>
        </a:p>
      </dgm:t>
    </dgm:pt>
    <dgm:pt modelId="{FA778D89-CFDB-4440-A091-ACA293C48671}" type="pres">
      <dgm:prSet presAssocID="{6A2BDD36-D826-4356-8A9C-B425910F7BE9}" presName="parentText" presStyleLbl="node1" presStyleIdx="2" presStyleCnt="4">
        <dgm:presLayoutVars>
          <dgm:chMax val="0"/>
          <dgm:bulletEnabled val="1"/>
        </dgm:presLayoutVars>
      </dgm:prSet>
      <dgm:spPr/>
      <dgm:t>
        <a:bodyPr/>
        <a:lstStyle/>
        <a:p>
          <a:endParaRPr lang="ru-RU"/>
        </a:p>
      </dgm:t>
    </dgm:pt>
    <dgm:pt modelId="{D1EEDEA1-CD23-4FDA-8ABC-46CC45B528F7}" type="pres">
      <dgm:prSet presAssocID="{6A2BDD36-D826-4356-8A9C-B425910F7BE9}" presName="negativeSpace" presStyleCnt="0"/>
      <dgm:spPr/>
      <dgm:t>
        <a:bodyPr/>
        <a:lstStyle/>
        <a:p>
          <a:endParaRPr lang="ru-RU"/>
        </a:p>
      </dgm:t>
    </dgm:pt>
    <dgm:pt modelId="{A02E0660-E863-4BB1-92E2-FFA4B93E38D7}" type="pres">
      <dgm:prSet presAssocID="{6A2BDD36-D826-4356-8A9C-B425910F7BE9}" presName="childText" presStyleLbl="conFgAcc1" presStyleIdx="2" presStyleCnt="4">
        <dgm:presLayoutVars>
          <dgm:bulletEnabled val="1"/>
        </dgm:presLayoutVars>
      </dgm:prSet>
      <dgm:spPr/>
      <dgm:t>
        <a:bodyPr/>
        <a:lstStyle/>
        <a:p>
          <a:endParaRPr lang="ru-RU"/>
        </a:p>
      </dgm:t>
    </dgm:pt>
    <dgm:pt modelId="{2323E8B2-E244-4327-97EF-12CE94908E26}" type="pres">
      <dgm:prSet presAssocID="{5EAD3E90-C49D-4C28-BCC1-C750CAF91869}" presName="spaceBetweenRectangles" presStyleCnt="0"/>
      <dgm:spPr/>
      <dgm:t>
        <a:bodyPr/>
        <a:lstStyle/>
        <a:p>
          <a:endParaRPr lang="ru-RU"/>
        </a:p>
      </dgm:t>
    </dgm:pt>
    <dgm:pt modelId="{EC2A1D84-D2C1-41DF-8044-750514E73E56}" type="pres">
      <dgm:prSet presAssocID="{1B510048-CB3D-427F-860B-5B337D6EE45F}" presName="parentLin" presStyleCnt="0"/>
      <dgm:spPr/>
      <dgm:t>
        <a:bodyPr/>
        <a:lstStyle/>
        <a:p>
          <a:endParaRPr lang="ru-RU"/>
        </a:p>
      </dgm:t>
    </dgm:pt>
    <dgm:pt modelId="{3FF747DE-36CA-49DF-8182-785D54E215CA}" type="pres">
      <dgm:prSet presAssocID="{1B510048-CB3D-427F-860B-5B337D6EE45F}" presName="parentLeftMargin" presStyleLbl="node1" presStyleIdx="2" presStyleCnt="4"/>
      <dgm:spPr/>
      <dgm:t>
        <a:bodyPr/>
        <a:lstStyle/>
        <a:p>
          <a:endParaRPr lang="ru-RU"/>
        </a:p>
      </dgm:t>
    </dgm:pt>
    <dgm:pt modelId="{B8DC5F37-37EA-4DAD-8720-5404902C2D98}" type="pres">
      <dgm:prSet presAssocID="{1B510048-CB3D-427F-860B-5B337D6EE45F}" presName="parentText" presStyleLbl="node1" presStyleIdx="3" presStyleCnt="4">
        <dgm:presLayoutVars>
          <dgm:chMax val="0"/>
          <dgm:bulletEnabled val="1"/>
        </dgm:presLayoutVars>
      </dgm:prSet>
      <dgm:spPr/>
      <dgm:t>
        <a:bodyPr/>
        <a:lstStyle/>
        <a:p>
          <a:endParaRPr lang="ru-RU"/>
        </a:p>
      </dgm:t>
    </dgm:pt>
    <dgm:pt modelId="{7A126E25-0081-41AA-96FA-B9A42F07044C}" type="pres">
      <dgm:prSet presAssocID="{1B510048-CB3D-427F-860B-5B337D6EE45F}" presName="negativeSpace" presStyleCnt="0"/>
      <dgm:spPr/>
      <dgm:t>
        <a:bodyPr/>
        <a:lstStyle/>
        <a:p>
          <a:endParaRPr lang="ru-RU"/>
        </a:p>
      </dgm:t>
    </dgm:pt>
    <dgm:pt modelId="{CC6CF5C8-9EF4-4E24-9288-EA890FCEE073}" type="pres">
      <dgm:prSet presAssocID="{1B510048-CB3D-427F-860B-5B337D6EE45F}" presName="childText" presStyleLbl="conFgAcc1" presStyleIdx="3" presStyleCnt="4">
        <dgm:presLayoutVars>
          <dgm:bulletEnabled val="1"/>
        </dgm:presLayoutVars>
      </dgm:prSet>
      <dgm:spPr/>
      <dgm:t>
        <a:bodyPr/>
        <a:lstStyle/>
        <a:p>
          <a:endParaRPr lang="ru-RU"/>
        </a:p>
      </dgm:t>
    </dgm:pt>
  </dgm:ptLst>
  <dgm:cxnLst>
    <dgm:cxn modelId="{B0806E54-18AB-4ADB-9351-DAD56CDBFFD8}" type="presOf" srcId="{6A2BDD36-D826-4356-8A9C-B425910F7BE9}" destId="{93511D57-F476-419A-AB24-21CA63496023}" srcOrd="0" destOrd="0" presId="urn:microsoft.com/office/officeart/2005/8/layout/list1"/>
    <dgm:cxn modelId="{ED582D5A-DFC5-4CA7-ACD9-DABA223232A7}" type="presOf" srcId="{65AB002A-6FEC-440E-A36C-C05FD6B9E300}" destId="{8286616C-2AF7-4443-A9AB-602655278E14}" srcOrd="0" destOrd="0" presId="urn:microsoft.com/office/officeart/2005/8/layout/list1"/>
    <dgm:cxn modelId="{8F9A89D0-4686-4AC5-88AD-7F7A551CDC6A}" type="presOf" srcId="{1DF14F76-AE62-4D73-8AB5-EE28F082C89F}" destId="{8341470D-183B-4052-9CAB-9091D892DA9D}" srcOrd="0" destOrd="0" presId="urn:microsoft.com/office/officeart/2005/8/layout/list1"/>
    <dgm:cxn modelId="{A6657AEA-84CB-45AF-B81F-9D2BF280759B}" type="presOf" srcId="{65AB002A-6FEC-440E-A36C-C05FD6B9E300}" destId="{FFC644F5-43EC-4EC5-8DC5-1F1603A47D8B}" srcOrd="1" destOrd="0" presId="urn:microsoft.com/office/officeart/2005/8/layout/list1"/>
    <dgm:cxn modelId="{9E96C4D6-55F2-405D-A991-275F2BBBFE37}" type="presOf" srcId="{6A2BDD36-D826-4356-8A9C-B425910F7BE9}" destId="{FA778D89-CFDB-4440-A091-ACA293C48671}" srcOrd="1" destOrd="0" presId="urn:microsoft.com/office/officeart/2005/8/layout/list1"/>
    <dgm:cxn modelId="{061F66EA-C99C-47BC-9BB9-D57B5F2DB9FC}" srcId="{1DF14F76-AE62-4D73-8AB5-EE28F082C89F}" destId="{1B510048-CB3D-427F-860B-5B337D6EE45F}" srcOrd="3" destOrd="0" parTransId="{5F97F511-B144-4693-ABE0-1ECEB3A3CA9D}" sibTransId="{88A44343-1742-40C0-A789-5C4B44186651}"/>
    <dgm:cxn modelId="{6EC512C0-0C82-4A2B-B826-11CCC5447459}" srcId="{1DF14F76-AE62-4D73-8AB5-EE28F082C89F}" destId="{6A2BDD36-D826-4356-8A9C-B425910F7BE9}" srcOrd="2" destOrd="0" parTransId="{B855EACE-F4FE-45D3-AD6A-3CA27C490CE3}" sibTransId="{5EAD3E90-C49D-4C28-BCC1-C750CAF91869}"/>
    <dgm:cxn modelId="{74E7EA42-3913-430C-9025-685FAFAD54B3}" type="presOf" srcId="{1B510048-CB3D-427F-860B-5B337D6EE45F}" destId="{B8DC5F37-37EA-4DAD-8720-5404902C2D98}" srcOrd="1" destOrd="0" presId="urn:microsoft.com/office/officeart/2005/8/layout/list1"/>
    <dgm:cxn modelId="{82C74ED3-A527-4409-A7A0-87A3E8AA7DD6}" srcId="{1DF14F76-AE62-4D73-8AB5-EE28F082C89F}" destId="{65AB002A-6FEC-440E-A36C-C05FD6B9E300}" srcOrd="0" destOrd="0" parTransId="{B187420F-3966-45D3-982D-725D1A888193}" sibTransId="{2E83F60D-ACB0-4E0F-9392-22B7EF005A47}"/>
    <dgm:cxn modelId="{742EC4AF-CB94-4FE2-B9AF-CC572979CEC1}" type="presOf" srcId="{1B510048-CB3D-427F-860B-5B337D6EE45F}" destId="{3FF747DE-36CA-49DF-8182-785D54E215CA}" srcOrd="0" destOrd="0" presId="urn:microsoft.com/office/officeart/2005/8/layout/list1"/>
    <dgm:cxn modelId="{D3A06DDE-123C-4E38-8677-6F9AECC0B0AB}" type="presOf" srcId="{85B1627A-C474-4520-B690-602EAD0A6B9D}" destId="{A4D7D81F-0F3C-4A84-9E80-9D44F18BFC2B}" srcOrd="0" destOrd="0" presId="urn:microsoft.com/office/officeart/2005/8/layout/list1"/>
    <dgm:cxn modelId="{DC383830-0D8B-4C29-A641-12D4642874BF}" srcId="{1DF14F76-AE62-4D73-8AB5-EE28F082C89F}" destId="{85B1627A-C474-4520-B690-602EAD0A6B9D}" srcOrd="1" destOrd="0" parTransId="{FA6B224E-3F93-4D4C-B979-F36DA29CE0CD}" sibTransId="{EDB157B3-AFE2-46A7-B8BA-79F5C4C825AF}"/>
    <dgm:cxn modelId="{483872EB-C01C-4E4B-8F28-96D33A083575}" type="presOf" srcId="{85B1627A-C474-4520-B690-602EAD0A6B9D}" destId="{764D288F-0B2C-4808-8CB6-05305D97B95A}" srcOrd="1" destOrd="0" presId="urn:microsoft.com/office/officeart/2005/8/layout/list1"/>
    <dgm:cxn modelId="{7CB333F2-26E2-4CBA-AA04-987FAB11F18E}" type="presParOf" srcId="{8341470D-183B-4052-9CAB-9091D892DA9D}" destId="{D3A2C5C6-174D-4108-966A-D8368A05E06B}" srcOrd="0" destOrd="0" presId="urn:microsoft.com/office/officeart/2005/8/layout/list1"/>
    <dgm:cxn modelId="{C4A50CC4-51B5-4FB6-9F2B-4A6C91D36186}" type="presParOf" srcId="{D3A2C5C6-174D-4108-966A-D8368A05E06B}" destId="{8286616C-2AF7-4443-A9AB-602655278E14}" srcOrd="0" destOrd="0" presId="urn:microsoft.com/office/officeart/2005/8/layout/list1"/>
    <dgm:cxn modelId="{E49CF6D3-C750-44CA-B856-1B6A269A8169}" type="presParOf" srcId="{D3A2C5C6-174D-4108-966A-D8368A05E06B}" destId="{FFC644F5-43EC-4EC5-8DC5-1F1603A47D8B}" srcOrd="1" destOrd="0" presId="urn:microsoft.com/office/officeart/2005/8/layout/list1"/>
    <dgm:cxn modelId="{A9CB3D0B-5737-4C14-8B3B-D50DB685ECA4}" type="presParOf" srcId="{8341470D-183B-4052-9CAB-9091D892DA9D}" destId="{AC92B889-A4B5-4C25-A23E-8BB95BF370CB}" srcOrd="1" destOrd="0" presId="urn:microsoft.com/office/officeart/2005/8/layout/list1"/>
    <dgm:cxn modelId="{8A646BCD-2A4B-4C74-9521-070D2327CA55}" type="presParOf" srcId="{8341470D-183B-4052-9CAB-9091D892DA9D}" destId="{62E6322E-ADCC-4FBB-AE2A-A8557931AE57}" srcOrd="2" destOrd="0" presId="urn:microsoft.com/office/officeart/2005/8/layout/list1"/>
    <dgm:cxn modelId="{148B5F2E-74C3-47DD-BC89-E0FD64D70A30}" type="presParOf" srcId="{8341470D-183B-4052-9CAB-9091D892DA9D}" destId="{2831474F-2403-4DEA-BC2B-5CB71CD7EF2C}" srcOrd="3" destOrd="0" presId="urn:microsoft.com/office/officeart/2005/8/layout/list1"/>
    <dgm:cxn modelId="{10F13E0A-C3F7-4C13-855D-B4662C98175F}" type="presParOf" srcId="{8341470D-183B-4052-9CAB-9091D892DA9D}" destId="{D332AA70-15CB-4AEF-9F66-CD3038F20157}" srcOrd="4" destOrd="0" presId="urn:microsoft.com/office/officeart/2005/8/layout/list1"/>
    <dgm:cxn modelId="{F9BFF225-6086-4B6E-9A58-1E16400C1BF0}" type="presParOf" srcId="{D332AA70-15CB-4AEF-9F66-CD3038F20157}" destId="{A4D7D81F-0F3C-4A84-9E80-9D44F18BFC2B}" srcOrd="0" destOrd="0" presId="urn:microsoft.com/office/officeart/2005/8/layout/list1"/>
    <dgm:cxn modelId="{E6203B91-8CAD-4671-8F48-00F4C6246892}" type="presParOf" srcId="{D332AA70-15CB-4AEF-9F66-CD3038F20157}" destId="{764D288F-0B2C-4808-8CB6-05305D97B95A}" srcOrd="1" destOrd="0" presId="urn:microsoft.com/office/officeart/2005/8/layout/list1"/>
    <dgm:cxn modelId="{427A3DB1-6CE8-495E-AD3C-D53875B4D820}" type="presParOf" srcId="{8341470D-183B-4052-9CAB-9091D892DA9D}" destId="{7DF106C9-A240-4A09-8201-A2AC31EEE8EF}" srcOrd="5" destOrd="0" presId="urn:microsoft.com/office/officeart/2005/8/layout/list1"/>
    <dgm:cxn modelId="{9F0E9C05-CA7B-4753-B34A-3F9EED87D428}" type="presParOf" srcId="{8341470D-183B-4052-9CAB-9091D892DA9D}" destId="{7626397A-F431-45A8-B8AE-BC9287C4E190}" srcOrd="6" destOrd="0" presId="urn:microsoft.com/office/officeart/2005/8/layout/list1"/>
    <dgm:cxn modelId="{AB7148A2-78A0-4EA0-9120-658F568E58DF}" type="presParOf" srcId="{8341470D-183B-4052-9CAB-9091D892DA9D}" destId="{8B65E495-0BC3-4A99-AF55-BA3F7BD01793}" srcOrd="7" destOrd="0" presId="urn:microsoft.com/office/officeart/2005/8/layout/list1"/>
    <dgm:cxn modelId="{68A9A80F-8C2F-4F5A-91DF-2B0AF1B828FE}" type="presParOf" srcId="{8341470D-183B-4052-9CAB-9091D892DA9D}" destId="{65144635-410D-446E-A02B-BBAD3FD9C142}" srcOrd="8" destOrd="0" presId="urn:microsoft.com/office/officeart/2005/8/layout/list1"/>
    <dgm:cxn modelId="{31D32B1A-E581-4AC4-8422-C0A354845C1D}" type="presParOf" srcId="{65144635-410D-446E-A02B-BBAD3FD9C142}" destId="{93511D57-F476-419A-AB24-21CA63496023}" srcOrd="0" destOrd="0" presId="urn:microsoft.com/office/officeart/2005/8/layout/list1"/>
    <dgm:cxn modelId="{E7D8E687-CD8D-4967-AABE-2221647A2E8E}" type="presParOf" srcId="{65144635-410D-446E-A02B-BBAD3FD9C142}" destId="{FA778D89-CFDB-4440-A091-ACA293C48671}" srcOrd="1" destOrd="0" presId="urn:microsoft.com/office/officeart/2005/8/layout/list1"/>
    <dgm:cxn modelId="{F7D476E9-4F6E-40FE-96E7-3B85B5C2D7A3}" type="presParOf" srcId="{8341470D-183B-4052-9CAB-9091D892DA9D}" destId="{D1EEDEA1-CD23-4FDA-8ABC-46CC45B528F7}" srcOrd="9" destOrd="0" presId="urn:microsoft.com/office/officeart/2005/8/layout/list1"/>
    <dgm:cxn modelId="{F925862D-0087-40DF-B8B0-3EC1900CCCBA}" type="presParOf" srcId="{8341470D-183B-4052-9CAB-9091D892DA9D}" destId="{A02E0660-E863-4BB1-92E2-FFA4B93E38D7}" srcOrd="10" destOrd="0" presId="urn:microsoft.com/office/officeart/2005/8/layout/list1"/>
    <dgm:cxn modelId="{0872991E-0ADE-412C-B55E-0C1C7547A37E}" type="presParOf" srcId="{8341470D-183B-4052-9CAB-9091D892DA9D}" destId="{2323E8B2-E244-4327-97EF-12CE94908E26}" srcOrd="11" destOrd="0" presId="urn:microsoft.com/office/officeart/2005/8/layout/list1"/>
    <dgm:cxn modelId="{78D5A947-8C4B-484B-BA5E-C0B163B89F41}" type="presParOf" srcId="{8341470D-183B-4052-9CAB-9091D892DA9D}" destId="{EC2A1D84-D2C1-41DF-8044-750514E73E56}" srcOrd="12" destOrd="0" presId="urn:microsoft.com/office/officeart/2005/8/layout/list1"/>
    <dgm:cxn modelId="{ED78DCB5-ECD5-4811-AE0F-D07A62857336}" type="presParOf" srcId="{EC2A1D84-D2C1-41DF-8044-750514E73E56}" destId="{3FF747DE-36CA-49DF-8182-785D54E215CA}" srcOrd="0" destOrd="0" presId="urn:microsoft.com/office/officeart/2005/8/layout/list1"/>
    <dgm:cxn modelId="{E94B846E-1AD4-4003-9B55-8B8BA30E3CEC}" type="presParOf" srcId="{EC2A1D84-D2C1-41DF-8044-750514E73E56}" destId="{B8DC5F37-37EA-4DAD-8720-5404902C2D98}" srcOrd="1" destOrd="0" presId="urn:microsoft.com/office/officeart/2005/8/layout/list1"/>
    <dgm:cxn modelId="{B4913CB9-481C-40AA-9311-1418FB5ED1AB}" type="presParOf" srcId="{8341470D-183B-4052-9CAB-9091D892DA9D}" destId="{7A126E25-0081-41AA-96FA-B9A42F07044C}" srcOrd="13" destOrd="0" presId="urn:microsoft.com/office/officeart/2005/8/layout/list1"/>
    <dgm:cxn modelId="{B93E166F-5D3A-4EB6-B9EB-A7486EECBE0A}" type="presParOf" srcId="{8341470D-183B-4052-9CAB-9091D892DA9D}" destId="{CC6CF5C8-9EF4-4E24-9288-EA890FCEE07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1110CF-B2BA-47E7-B9AD-5D850A750216}"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CAFBE774-B312-475D-83B3-EA1B83852C7D}">
      <dgm:prSet phldrT="[Текст]" custT="1"/>
      <dgm:spPr/>
      <dgm:t>
        <a:bodyPr/>
        <a:lstStyle/>
        <a:p>
          <a:pPr algn="just"/>
          <a:r>
            <a:rPr lang="kk-KZ" sz="2400" smtClean="0">
              <a:latin typeface="Times New Roman" panose="02020603050405020304" pitchFamily="18" charset="0"/>
              <a:cs typeface="Times New Roman" panose="02020603050405020304" pitchFamily="18" charset="0"/>
            </a:rPr>
            <a:t>Ризофильтрация</a:t>
          </a:r>
          <a:endParaRPr lang="ru-RU" sz="2400" dirty="0">
            <a:latin typeface="Times New Roman" panose="02020603050405020304" pitchFamily="18" charset="0"/>
            <a:cs typeface="Times New Roman" panose="02020603050405020304" pitchFamily="18" charset="0"/>
          </a:endParaRPr>
        </a:p>
      </dgm:t>
    </dgm:pt>
    <dgm:pt modelId="{2A3A0B21-6F4E-4076-998C-55DC801C986E}" type="parTrans" cxnId="{5B570237-0915-4F59-93CE-AC55A428F971}">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F1191DB8-3019-4BE7-B4D2-3AF57B6EF8FB}" type="sibTrans" cxnId="{5B570237-0915-4F59-93CE-AC55A428F971}">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AC913806-721D-488D-8119-309A46660387}">
      <dgm:prSet phldrT="[Текст]" custT="1"/>
      <dgm:spPr/>
      <dgm:t>
        <a:bodyPr/>
        <a:lstStyle/>
        <a:p>
          <a:pPr algn="just"/>
          <a:r>
            <a:rPr lang="kk-KZ" sz="2400" dirty="0" smtClean="0">
              <a:latin typeface="Times New Roman" panose="02020603050405020304" pitchFamily="18" charset="0"/>
              <a:cs typeface="Times New Roman" panose="02020603050405020304" pitchFamily="18" charset="0"/>
            </a:rPr>
            <a:t>Фитоэкстракция</a:t>
          </a:r>
          <a:endParaRPr lang="ru-RU" sz="2400" dirty="0">
            <a:latin typeface="Times New Roman" panose="02020603050405020304" pitchFamily="18" charset="0"/>
            <a:cs typeface="Times New Roman" panose="02020603050405020304" pitchFamily="18" charset="0"/>
          </a:endParaRPr>
        </a:p>
      </dgm:t>
    </dgm:pt>
    <dgm:pt modelId="{E05224B9-8204-4871-B3AC-DDF07E1B91A3}" type="parTrans" cxnId="{5DE41439-302F-46BF-B0F4-3677AACC4040}">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82AD44FF-4C19-4F0C-A474-CC37C323AF38}" type="sibTrans" cxnId="{5DE41439-302F-46BF-B0F4-3677AACC4040}">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8270A3C6-D06C-457E-A792-0E0650D30DEC}">
      <dgm:prSet phldrT="[Текст]" custT="1"/>
      <dgm:spPr/>
      <dgm:t>
        <a:bodyPr/>
        <a:lstStyle/>
        <a:p>
          <a:pPr algn="just"/>
          <a:r>
            <a:rPr lang="kk-KZ" sz="2400" smtClean="0">
              <a:latin typeface="Times New Roman" panose="02020603050405020304" pitchFamily="18" charset="0"/>
              <a:cs typeface="Times New Roman" panose="02020603050405020304" pitchFamily="18" charset="0"/>
            </a:rPr>
            <a:t>Фитоволитилизация</a:t>
          </a:r>
          <a:endParaRPr lang="ru-RU" sz="2400" dirty="0">
            <a:latin typeface="Times New Roman" panose="02020603050405020304" pitchFamily="18" charset="0"/>
            <a:cs typeface="Times New Roman" panose="02020603050405020304" pitchFamily="18" charset="0"/>
          </a:endParaRPr>
        </a:p>
      </dgm:t>
    </dgm:pt>
    <dgm:pt modelId="{06C5761E-D741-4901-B855-4FE590EB0968}" type="parTrans" cxnId="{7F57712F-8633-4ECB-933C-B7B3C6C5BEB9}">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90C198FB-17EB-44A2-98A1-66196BCAF820}" type="sibTrans" cxnId="{7F57712F-8633-4ECB-933C-B7B3C6C5BEB9}">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85CF97F5-8C0B-48F8-9736-B63CD420F6BA}">
      <dgm:prSet custT="1"/>
      <dgm:spPr/>
      <dgm:t>
        <a:bodyPr/>
        <a:lstStyle/>
        <a:p>
          <a:pPr algn="just"/>
          <a:r>
            <a:rPr lang="kk-KZ" sz="2400" smtClean="0">
              <a:latin typeface="Times New Roman" panose="02020603050405020304" pitchFamily="18" charset="0"/>
              <a:cs typeface="Times New Roman" panose="02020603050405020304" pitchFamily="18" charset="0"/>
            </a:rPr>
            <a:t>Фитотрансформация</a:t>
          </a:r>
          <a:endParaRPr lang="ru-RU" sz="2400" dirty="0">
            <a:latin typeface="Times New Roman" panose="02020603050405020304" pitchFamily="18" charset="0"/>
            <a:cs typeface="Times New Roman" panose="02020603050405020304" pitchFamily="18" charset="0"/>
          </a:endParaRPr>
        </a:p>
      </dgm:t>
    </dgm:pt>
    <dgm:pt modelId="{5C521F1F-E760-4F4B-96B2-4A9800AD9CB6}" type="parTrans" cxnId="{E1B78E23-6324-4FE1-9687-00F227DF4A71}">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FBCF74AD-0510-424F-B010-970B49096F72}" type="sibTrans" cxnId="{E1B78E23-6324-4FE1-9687-00F227DF4A71}">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637A8B2B-9382-4C0F-B6F7-F2182784CA77}">
      <dgm:prSet custT="1"/>
      <dgm:spPr/>
      <dgm:t>
        <a:bodyPr/>
        <a:lstStyle/>
        <a:p>
          <a:pPr algn="just"/>
          <a:r>
            <a:rPr lang="kk-KZ" sz="2400" smtClean="0">
              <a:latin typeface="Times New Roman" panose="02020603050405020304" pitchFamily="18" charset="0"/>
              <a:cs typeface="Times New Roman" panose="02020603050405020304" pitchFamily="18" charset="0"/>
            </a:rPr>
            <a:t>Фитостабилизация</a:t>
          </a:r>
          <a:endParaRPr lang="ru-RU" sz="2400" dirty="0">
            <a:latin typeface="Times New Roman" panose="02020603050405020304" pitchFamily="18" charset="0"/>
            <a:cs typeface="Times New Roman" panose="02020603050405020304" pitchFamily="18" charset="0"/>
          </a:endParaRPr>
        </a:p>
      </dgm:t>
    </dgm:pt>
    <dgm:pt modelId="{4BD864A0-67E0-43CC-ACCA-4221F45BFDBE}" type="parTrans" cxnId="{FCB37BEA-997F-4362-9A02-BA9C87152A56}">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352D4E49-2DEB-4DE4-ACAE-AEC8FFF3FA58}" type="sibTrans" cxnId="{FCB37BEA-997F-4362-9A02-BA9C87152A56}">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6DA3AF24-B139-41CB-8678-1F2C0AC54953}">
      <dgm:prSet custT="1"/>
      <dgm:spPr/>
      <dgm:t>
        <a:bodyPr/>
        <a:lstStyle/>
        <a:p>
          <a:pPr algn="just"/>
          <a:r>
            <a:rPr lang="kk-KZ" sz="2400" smtClean="0">
              <a:latin typeface="Times New Roman" panose="02020603050405020304" pitchFamily="18" charset="0"/>
              <a:cs typeface="Times New Roman" panose="02020603050405020304" pitchFamily="18" charset="0"/>
            </a:rPr>
            <a:t>Фитодеградация</a:t>
          </a:r>
          <a:endParaRPr lang="ru-RU" sz="2400" dirty="0">
            <a:latin typeface="Times New Roman" panose="02020603050405020304" pitchFamily="18" charset="0"/>
            <a:cs typeface="Times New Roman" panose="02020603050405020304" pitchFamily="18" charset="0"/>
          </a:endParaRPr>
        </a:p>
      </dgm:t>
    </dgm:pt>
    <dgm:pt modelId="{B8C040CB-4372-4008-9B1D-DEE87DE2C4D6}" type="parTrans" cxnId="{4E693125-1593-415D-A355-DA8A8D6F05B3}">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5834CA4C-6B26-4898-A8B3-5084F36FD1A9}" type="sibTrans" cxnId="{4E693125-1593-415D-A355-DA8A8D6F05B3}">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677EA049-5E6C-4D63-892E-C1BD1E5299F2}">
      <dgm:prSet custT="1"/>
      <dgm:spPr/>
      <dgm:t>
        <a:bodyPr/>
        <a:lstStyle/>
        <a:p>
          <a:pPr algn="just"/>
          <a:r>
            <a:rPr lang="kk-KZ" sz="2400" smtClean="0">
              <a:latin typeface="Times New Roman" panose="02020603050405020304" pitchFamily="18" charset="0"/>
              <a:cs typeface="Times New Roman" panose="02020603050405020304" pitchFamily="18" charset="0"/>
            </a:rPr>
            <a:t>Фитостимуляция</a:t>
          </a:r>
          <a:endParaRPr lang="ru-RU" sz="2400" dirty="0">
            <a:latin typeface="Times New Roman" panose="02020603050405020304" pitchFamily="18" charset="0"/>
            <a:cs typeface="Times New Roman" panose="02020603050405020304" pitchFamily="18" charset="0"/>
          </a:endParaRPr>
        </a:p>
      </dgm:t>
    </dgm:pt>
    <dgm:pt modelId="{35B0A7B9-52F9-4239-ACCA-DF244C16F8BE}" type="parTrans" cxnId="{DABA706C-D4EA-42AD-89B2-AAFB460A7DE7}">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EA17F431-F4B1-431C-83B5-7F5CD72AC385}" type="sibTrans" cxnId="{DABA706C-D4EA-42AD-89B2-AAFB460A7DE7}">
      <dgm:prSet/>
      <dgm:spPr/>
      <dgm:t>
        <a:bodyPr/>
        <a:lstStyle/>
        <a:p>
          <a:pPr algn="just"/>
          <a:endParaRPr lang="ru-RU" sz="2400">
            <a:solidFill>
              <a:schemeClr val="bg1"/>
            </a:solidFill>
            <a:latin typeface="Times New Roman" panose="02020603050405020304" pitchFamily="18" charset="0"/>
            <a:cs typeface="Times New Roman" panose="02020603050405020304" pitchFamily="18" charset="0"/>
          </a:endParaRPr>
        </a:p>
      </dgm:t>
    </dgm:pt>
    <dgm:pt modelId="{65238C81-5395-4AD7-99CA-2721F8212DCB}" type="pres">
      <dgm:prSet presAssocID="{E81110CF-B2BA-47E7-B9AD-5D850A750216}" presName="Name0" presStyleCnt="0">
        <dgm:presLayoutVars>
          <dgm:chMax val="7"/>
          <dgm:chPref val="7"/>
          <dgm:dir/>
        </dgm:presLayoutVars>
      </dgm:prSet>
      <dgm:spPr/>
      <dgm:t>
        <a:bodyPr/>
        <a:lstStyle/>
        <a:p>
          <a:endParaRPr lang="ru-RU"/>
        </a:p>
      </dgm:t>
    </dgm:pt>
    <dgm:pt modelId="{2455A840-8C5A-462C-A3AE-EE8E52792B48}" type="pres">
      <dgm:prSet presAssocID="{E81110CF-B2BA-47E7-B9AD-5D850A750216}" presName="Name1" presStyleCnt="0"/>
      <dgm:spPr/>
      <dgm:t>
        <a:bodyPr/>
        <a:lstStyle/>
        <a:p>
          <a:endParaRPr lang="ru-RU"/>
        </a:p>
      </dgm:t>
    </dgm:pt>
    <dgm:pt modelId="{9307B98D-6676-4D0C-9A8B-9A0B474F8F21}" type="pres">
      <dgm:prSet presAssocID="{E81110CF-B2BA-47E7-B9AD-5D850A750216}" presName="cycle" presStyleCnt="0"/>
      <dgm:spPr/>
      <dgm:t>
        <a:bodyPr/>
        <a:lstStyle/>
        <a:p>
          <a:endParaRPr lang="ru-RU"/>
        </a:p>
      </dgm:t>
    </dgm:pt>
    <dgm:pt modelId="{3CD0C441-D2AB-401A-B302-04846028E562}" type="pres">
      <dgm:prSet presAssocID="{E81110CF-B2BA-47E7-B9AD-5D850A750216}" presName="srcNode" presStyleLbl="node1" presStyleIdx="0" presStyleCnt="7"/>
      <dgm:spPr/>
      <dgm:t>
        <a:bodyPr/>
        <a:lstStyle/>
        <a:p>
          <a:endParaRPr lang="ru-RU"/>
        </a:p>
      </dgm:t>
    </dgm:pt>
    <dgm:pt modelId="{E9A1E0A5-E739-46A3-A07D-5F86FD7EFE08}" type="pres">
      <dgm:prSet presAssocID="{E81110CF-B2BA-47E7-B9AD-5D850A750216}" presName="conn" presStyleLbl="parChTrans1D2" presStyleIdx="0" presStyleCnt="1"/>
      <dgm:spPr/>
      <dgm:t>
        <a:bodyPr/>
        <a:lstStyle/>
        <a:p>
          <a:endParaRPr lang="ru-RU"/>
        </a:p>
      </dgm:t>
    </dgm:pt>
    <dgm:pt modelId="{CD6197D8-8D1E-4E94-B6EF-5316544BF5C4}" type="pres">
      <dgm:prSet presAssocID="{E81110CF-B2BA-47E7-B9AD-5D850A750216}" presName="extraNode" presStyleLbl="node1" presStyleIdx="0" presStyleCnt="7"/>
      <dgm:spPr/>
      <dgm:t>
        <a:bodyPr/>
        <a:lstStyle/>
        <a:p>
          <a:endParaRPr lang="ru-RU"/>
        </a:p>
      </dgm:t>
    </dgm:pt>
    <dgm:pt modelId="{B6B992A9-D2DB-43F2-A592-40D2712BB20A}" type="pres">
      <dgm:prSet presAssocID="{E81110CF-B2BA-47E7-B9AD-5D850A750216}" presName="dstNode" presStyleLbl="node1" presStyleIdx="0" presStyleCnt="7"/>
      <dgm:spPr/>
      <dgm:t>
        <a:bodyPr/>
        <a:lstStyle/>
        <a:p>
          <a:endParaRPr lang="ru-RU"/>
        </a:p>
      </dgm:t>
    </dgm:pt>
    <dgm:pt modelId="{45561F17-74E0-46EB-9848-9D62A2C3338D}" type="pres">
      <dgm:prSet presAssocID="{CAFBE774-B312-475D-83B3-EA1B83852C7D}" presName="text_1" presStyleLbl="node1" presStyleIdx="0" presStyleCnt="7">
        <dgm:presLayoutVars>
          <dgm:bulletEnabled val="1"/>
        </dgm:presLayoutVars>
      </dgm:prSet>
      <dgm:spPr/>
      <dgm:t>
        <a:bodyPr/>
        <a:lstStyle/>
        <a:p>
          <a:endParaRPr lang="ru-RU"/>
        </a:p>
      </dgm:t>
    </dgm:pt>
    <dgm:pt modelId="{4183ED56-7AAB-4739-AD10-0702F001F5BC}" type="pres">
      <dgm:prSet presAssocID="{CAFBE774-B312-475D-83B3-EA1B83852C7D}" presName="accent_1" presStyleCnt="0"/>
      <dgm:spPr/>
      <dgm:t>
        <a:bodyPr/>
        <a:lstStyle/>
        <a:p>
          <a:endParaRPr lang="ru-RU"/>
        </a:p>
      </dgm:t>
    </dgm:pt>
    <dgm:pt modelId="{F3192F55-3F77-447E-84F7-8B97429FDA66}" type="pres">
      <dgm:prSet presAssocID="{CAFBE774-B312-475D-83B3-EA1B83852C7D}" presName="accentRepeatNode" presStyleLbl="solidFgAcc1" presStyleIdx="0" presStyleCnt="7"/>
      <dgm:spPr/>
      <dgm:t>
        <a:bodyPr/>
        <a:lstStyle/>
        <a:p>
          <a:endParaRPr lang="ru-RU"/>
        </a:p>
      </dgm:t>
    </dgm:pt>
    <dgm:pt modelId="{739BAAAA-E5B0-4696-8765-7484FB4F4D53}" type="pres">
      <dgm:prSet presAssocID="{AC913806-721D-488D-8119-309A46660387}" presName="text_2" presStyleLbl="node1" presStyleIdx="1" presStyleCnt="7">
        <dgm:presLayoutVars>
          <dgm:bulletEnabled val="1"/>
        </dgm:presLayoutVars>
      </dgm:prSet>
      <dgm:spPr/>
      <dgm:t>
        <a:bodyPr/>
        <a:lstStyle/>
        <a:p>
          <a:endParaRPr lang="ru-RU"/>
        </a:p>
      </dgm:t>
    </dgm:pt>
    <dgm:pt modelId="{E7943BA6-5B53-45B0-8E80-0997C3A9D98F}" type="pres">
      <dgm:prSet presAssocID="{AC913806-721D-488D-8119-309A46660387}" presName="accent_2" presStyleCnt="0"/>
      <dgm:spPr/>
      <dgm:t>
        <a:bodyPr/>
        <a:lstStyle/>
        <a:p>
          <a:endParaRPr lang="ru-RU"/>
        </a:p>
      </dgm:t>
    </dgm:pt>
    <dgm:pt modelId="{FA5FDFC0-711B-4D03-A231-4CAF7CB15EBA}" type="pres">
      <dgm:prSet presAssocID="{AC913806-721D-488D-8119-309A46660387}" presName="accentRepeatNode" presStyleLbl="solidFgAcc1" presStyleIdx="1" presStyleCnt="7"/>
      <dgm:spPr/>
      <dgm:t>
        <a:bodyPr/>
        <a:lstStyle/>
        <a:p>
          <a:endParaRPr lang="ru-RU"/>
        </a:p>
      </dgm:t>
    </dgm:pt>
    <dgm:pt modelId="{300751A6-648F-4AFB-94D2-18BBC3D0321A}" type="pres">
      <dgm:prSet presAssocID="{8270A3C6-D06C-457E-A792-0E0650D30DEC}" presName="text_3" presStyleLbl="node1" presStyleIdx="2" presStyleCnt="7">
        <dgm:presLayoutVars>
          <dgm:bulletEnabled val="1"/>
        </dgm:presLayoutVars>
      </dgm:prSet>
      <dgm:spPr/>
      <dgm:t>
        <a:bodyPr/>
        <a:lstStyle/>
        <a:p>
          <a:endParaRPr lang="ru-RU"/>
        </a:p>
      </dgm:t>
    </dgm:pt>
    <dgm:pt modelId="{F81F301D-67F1-4A64-90D8-D4FE83BD5C34}" type="pres">
      <dgm:prSet presAssocID="{8270A3C6-D06C-457E-A792-0E0650D30DEC}" presName="accent_3" presStyleCnt="0"/>
      <dgm:spPr/>
      <dgm:t>
        <a:bodyPr/>
        <a:lstStyle/>
        <a:p>
          <a:endParaRPr lang="ru-RU"/>
        </a:p>
      </dgm:t>
    </dgm:pt>
    <dgm:pt modelId="{42FB27C0-97D4-4846-9ADE-FE34766D21DD}" type="pres">
      <dgm:prSet presAssocID="{8270A3C6-D06C-457E-A792-0E0650D30DEC}" presName="accentRepeatNode" presStyleLbl="solidFgAcc1" presStyleIdx="2" presStyleCnt="7"/>
      <dgm:spPr/>
      <dgm:t>
        <a:bodyPr/>
        <a:lstStyle/>
        <a:p>
          <a:endParaRPr lang="ru-RU"/>
        </a:p>
      </dgm:t>
    </dgm:pt>
    <dgm:pt modelId="{B0B0A0D5-B7AA-442C-B461-1C7B789A8C51}" type="pres">
      <dgm:prSet presAssocID="{85CF97F5-8C0B-48F8-9736-B63CD420F6BA}" presName="text_4" presStyleLbl="node1" presStyleIdx="3" presStyleCnt="7">
        <dgm:presLayoutVars>
          <dgm:bulletEnabled val="1"/>
        </dgm:presLayoutVars>
      </dgm:prSet>
      <dgm:spPr/>
      <dgm:t>
        <a:bodyPr/>
        <a:lstStyle/>
        <a:p>
          <a:endParaRPr lang="ru-RU"/>
        </a:p>
      </dgm:t>
    </dgm:pt>
    <dgm:pt modelId="{5A0AD4B1-9360-4441-B098-B6C01F3A0EAD}" type="pres">
      <dgm:prSet presAssocID="{85CF97F5-8C0B-48F8-9736-B63CD420F6BA}" presName="accent_4" presStyleCnt="0"/>
      <dgm:spPr/>
      <dgm:t>
        <a:bodyPr/>
        <a:lstStyle/>
        <a:p>
          <a:endParaRPr lang="ru-RU"/>
        </a:p>
      </dgm:t>
    </dgm:pt>
    <dgm:pt modelId="{12A8E747-AFCA-4E53-AB12-336DE5007851}" type="pres">
      <dgm:prSet presAssocID="{85CF97F5-8C0B-48F8-9736-B63CD420F6BA}" presName="accentRepeatNode" presStyleLbl="solidFgAcc1" presStyleIdx="3" presStyleCnt="7"/>
      <dgm:spPr/>
      <dgm:t>
        <a:bodyPr/>
        <a:lstStyle/>
        <a:p>
          <a:endParaRPr lang="ru-RU"/>
        </a:p>
      </dgm:t>
    </dgm:pt>
    <dgm:pt modelId="{882A8445-81DE-486C-BDDA-533464642597}" type="pres">
      <dgm:prSet presAssocID="{637A8B2B-9382-4C0F-B6F7-F2182784CA77}" presName="text_5" presStyleLbl="node1" presStyleIdx="4" presStyleCnt="7">
        <dgm:presLayoutVars>
          <dgm:bulletEnabled val="1"/>
        </dgm:presLayoutVars>
      </dgm:prSet>
      <dgm:spPr/>
      <dgm:t>
        <a:bodyPr/>
        <a:lstStyle/>
        <a:p>
          <a:endParaRPr lang="ru-RU"/>
        </a:p>
      </dgm:t>
    </dgm:pt>
    <dgm:pt modelId="{8AD8116B-3D91-4A31-8DCF-E544CFD70904}" type="pres">
      <dgm:prSet presAssocID="{637A8B2B-9382-4C0F-B6F7-F2182784CA77}" presName="accent_5" presStyleCnt="0"/>
      <dgm:spPr/>
      <dgm:t>
        <a:bodyPr/>
        <a:lstStyle/>
        <a:p>
          <a:endParaRPr lang="ru-RU"/>
        </a:p>
      </dgm:t>
    </dgm:pt>
    <dgm:pt modelId="{06B242B3-4808-4105-BC91-201DE597AF33}" type="pres">
      <dgm:prSet presAssocID="{637A8B2B-9382-4C0F-B6F7-F2182784CA77}" presName="accentRepeatNode" presStyleLbl="solidFgAcc1" presStyleIdx="4" presStyleCnt="7"/>
      <dgm:spPr/>
      <dgm:t>
        <a:bodyPr/>
        <a:lstStyle/>
        <a:p>
          <a:endParaRPr lang="ru-RU"/>
        </a:p>
      </dgm:t>
    </dgm:pt>
    <dgm:pt modelId="{7F3EA59E-FF3A-4C54-9932-0DD2688C2985}" type="pres">
      <dgm:prSet presAssocID="{6DA3AF24-B139-41CB-8678-1F2C0AC54953}" presName="text_6" presStyleLbl="node1" presStyleIdx="5" presStyleCnt="7">
        <dgm:presLayoutVars>
          <dgm:bulletEnabled val="1"/>
        </dgm:presLayoutVars>
      </dgm:prSet>
      <dgm:spPr/>
      <dgm:t>
        <a:bodyPr/>
        <a:lstStyle/>
        <a:p>
          <a:endParaRPr lang="ru-RU"/>
        </a:p>
      </dgm:t>
    </dgm:pt>
    <dgm:pt modelId="{C0DFFCE3-4E1F-4AD4-B44D-163681D9097A}" type="pres">
      <dgm:prSet presAssocID="{6DA3AF24-B139-41CB-8678-1F2C0AC54953}" presName="accent_6" presStyleCnt="0"/>
      <dgm:spPr/>
      <dgm:t>
        <a:bodyPr/>
        <a:lstStyle/>
        <a:p>
          <a:endParaRPr lang="ru-RU"/>
        </a:p>
      </dgm:t>
    </dgm:pt>
    <dgm:pt modelId="{3B7F0CE2-AB56-4075-80E0-5CCCF906445D}" type="pres">
      <dgm:prSet presAssocID="{6DA3AF24-B139-41CB-8678-1F2C0AC54953}" presName="accentRepeatNode" presStyleLbl="solidFgAcc1" presStyleIdx="5" presStyleCnt="7"/>
      <dgm:spPr/>
      <dgm:t>
        <a:bodyPr/>
        <a:lstStyle/>
        <a:p>
          <a:endParaRPr lang="ru-RU"/>
        </a:p>
      </dgm:t>
    </dgm:pt>
    <dgm:pt modelId="{3EA83A98-CB79-4866-BE14-D6C53878409F}" type="pres">
      <dgm:prSet presAssocID="{677EA049-5E6C-4D63-892E-C1BD1E5299F2}" presName="text_7" presStyleLbl="node1" presStyleIdx="6" presStyleCnt="7">
        <dgm:presLayoutVars>
          <dgm:bulletEnabled val="1"/>
        </dgm:presLayoutVars>
      </dgm:prSet>
      <dgm:spPr/>
      <dgm:t>
        <a:bodyPr/>
        <a:lstStyle/>
        <a:p>
          <a:endParaRPr lang="ru-RU"/>
        </a:p>
      </dgm:t>
    </dgm:pt>
    <dgm:pt modelId="{5E378CFA-B9AC-4197-9620-45026DAAA3EA}" type="pres">
      <dgm:prSet presAssocID="{677EA049-5E6C-4D63-892E-C1BD1E5299F2}" presName="accent_7" presStyleCnt="0"/>
      <dgm:spPr/>
      <dgm:t>
        <a:bodyPr/>
        <a:lstStyle/>
        <a:p>
          <a:endParaRPr lang="ru-RU"/>
        </a:p>
      </dgm:t>
    </dgm:pt>
    <dgm:pt modelId="{033F202E-94D0-4C3D-823A-BF1E46C1F0AD}" type="pres">
      <dgm:prSet presAssocID="{677EA049-5E6C-4D63-892E-C1BD1E5299F2}" presName="accentRepeatNode" presStyleLbl="solidFgAcc1" presStyleIdx="6" presStyleCnt="7"/>
      <dgm:spPr/>
      <dgm:t>
        <a:bodyPr/>
        <a:lstStyle/>
        <a:p>
          <a:endParaRPr lang="ru-RU"/>
        </a:p>
      </dgm:t>
    </dgm:pt>
  </dgm:ptLst>
  <dgm:cxnLst>
    <dgm:cxn modelId="{DABA706C-D4EA-42AD-89B2-AAFB460A7DE7}" srcId="{E81110CF-B2BA-47E7-B9AD-5D850A750216}" destId="{677EA049-5E6C-4D63-892E-C1BD1E5299F2}" srcOrd="6" destOrd="0" parTransId="{35B0A7B9-52F9-4239-ACCA-DF244C16F8BE}" sibTransId="{EA17F431-F4B1-431C-83B5-7F5CD72AC385}"/>
    <dgm:cxn modelId="{0D760EDE-A7BD-4037-AAC4-F58536FACFF5}" type="presOf" srcId="{8270A3C6-D06C-457E-A792-0E0650D30DEC}" destId="{300751A6-648F-4AFB-94D2-18BBC3D0321A}" srcOrd="0" destOrd="0" presId="urn:microsoft.com/office/officeart/2008/layout/VerticalCurvedList"/>
    <dgm:cxn modelId="{5DE41439-302F-46BF-B0F4-3677AACC4040}" srcId="{E81110CF-B2BA-47E7-B9AD-5D850A750216}" destId="{AC913806-721D-488D-8119-309A46660387}" srcOrd="1" destOrd="0" parTransId="{E05224B9-8204-4871-B3AC-DDF07E1B91A3}" sibTransId="{82AD44FF-4C19-4F0C-A474-CC37C323AF38}"/>
    <dgm:cxn modelId="{7F57712F-8633-4ECB-933C-B7B3C6C5BEB9}" srcId="{E81110CF-B2BA-47E7-B9AD-5D850A750216}" destId="{8270A3C6-D06C-457E-A792-0E0650D30DEC}" srcOrd="2" destOrd="0" parTransId="{06C5761E-D741-4901-B855-4FE590EB0968}" sibTransId="{90C198FB-17EB-44A2-98A1-66196BCAF820}"/>
    <dgm:cxn modelId="{5B570237-0915-4F59-93CE-AC55A428F971}" srcId="{E81110CF-B2BA-47E7-B9AD-5D850A750216}" destId="{CAFBE774-B312-475D-83B3-EA1B83852C7D}" srcOrd="0" destOrd="0" parTransId="{2A3A0B21-6F4E-4076-998C-55DC801C986E}" sibTransId="{F1191DB8-3019-4BE7-B4D2-3AF57B6EF8FB}"/>
    <dgm:cxn modelId="{E1B78E23-6324-4FE1-9687-00F227DF4A71}" srcId="{E81110CF-B2BA-47E7-B9AD-5D850A750216}" destId="{85CF97F5-8C0B-48F8-9736-B63CD420F6BA}" srcOrd="3" destOrd="0" parTransId="{5C521F1F-E760-4F4B-96B2-4A9800AD9CB6}" sibTransId="{FBCF74AD-0510-424F-B010-970B49096F72}"/>
    <dgm:cxn modelId="{FCB37BEA-997F-4362-9A02-BA9C87152A56}" srcId="{E81110CF-B2BA-47E7-B9AD-5D850A750216}" destId="{637A8B2B-9382-4C0F-B6F7-F2182784CA77}" srcOrd="4" destOrd="0" parTransId="{4BD864A0-67E0-43CC-ACCA-4221F45BFDBE}" sibTransId="{352D4E49-2DEB-4DE4-ACAE-AEC8FFF3FA58}"/>
    <dgm:cxn modelId="{119B1B43-AD4D-4E38-95A4-9D9DF9A335F7}" type="presOf" srcId="{AC913806-721D-488D-8119-309A46660387}" destId="{739BAAAA-E5B0-4696-8765-7484FB4F4D53}" srcOrd="0" destOrd="0" presId="urn:microsoft.com/office/officeart/2008/layout/VerticalCurvedList"/>
    <dgm:cxn modelId="{51E0885E-A5E3-45A2-83B9-E53962AEA3D8}" type="presOf" srcId="{6DA3AF24-B139-41CB-8678-1F2C0AC54953}" destId="{7F3EA59E-FF3A-4C54-9932-0DD2688C2985}" srcOrd="0" destOrd="0" presId="urn:microsoft.com/office/officeart/2008/layout/VerticalCurvedList"/>
    <dgm:cxn modelId="{7FD751B4-C93A-4EAA-92AA-BF4F7FEF528C}" type="presOf" srcId="{CAFBE774-B312-475D-83B3-EA1B83852C7D}" destId="{45561F17-74E0-46EB-9848-9D62A2C3338D}" srcOrd="0" destOrd="0" presId="urn:microsoft.com/office/officeart/2008/layout/VerticalCurvedList"/>
    <dgm:cxn modelId="{ADA4F201-F567-4564-B8C0-F334AA72667A}" type="presOf" srcId="{F1191DB8-3019-4BE7-B4D2-3AF57B6EF8FB}" destId="{E9A1E0A5-E739-46A3-A07D-5F86FD7EFE08}" srcOrd="0" destOrd="0" presId="urn:microsoft.com/office/officeart/2008/layout/VerticalCurvedList"/>
    <dgm:cxn modelId="{4E693125-1593-415D-A355-DA8A8D6F05B3}" srcId="{E81110CF-B2BA-47E7-B9AD-5D850A750216}" destId="{6DA3AF24-B139-41CB-8678-1F2C0AC54953}" srcOrd="5" destOrd="0" parTransId="{B8C040CB-4372-4008-9B1D-DEE87DE2C4D6}" sibTransId="{5834CA4C-6B26-4898-A8B3-5084F36FD1A9}"/>
    <dgm:cxn modelId="{10A4CA2A-8CDA-48A7-8917-128F30A6B7B4}" type="presOf" srcId="{637A8B2B-9382-4C0F-B6F7-F2182784CA77}" destId="{882A8445-81DE-486C-BDDA-533464642597}" srcOrd="0" destOrd="0" presId="urn:microsoft.com/office/officeart/2008/layout/VerticalCurvedList"/>
    <dgm:cxn modelId="{D2B0FF3F-9030-4EFA-95BC-90E5F967A27D}" type="presOf" srcId="{E81110CF-B2BA-47E7-B9AD-5D850A750216}" destId="{65238C81-5395-4AD7-99CA-2721F8212DCB}" srcOrd="0" destOrd="0" presId="urn:microsoft.com/office/officeart/2008/layout/VerticalCurvedList"/>
    <dgm:cxn modelId="{7D95C79A-79B3-4CF7-B2C0-48F7FDF9FE18}" type="presOf" srcId="{85CF97F5-8C0B-48F8-9736-B63CD420F6BA}" destId="{B0B0A0D5-B7AA-442C-B461-1C7B789A8C51}" srcOrd="0" destOrd="0" presId="urn:microsoft.com/office/officeart/2008/layout/VerticalCurvedList"/>
    <dgm:cxn modelId="{1429B25D-F160-459B-9C36-710970EEF137}" type="presOf" srcId="{677EA049-5E6C-4D63-892E-C1BD1E5299F2}" destId="{3EA83A98-CB79-4866-BE14-D6C53878409F}" srcOrd="0" destOrd="0" presId="urn:microsoft.com/office/officeart/2008/layout/VerticalCurvedList"/>
    <dgm:cxn modelId="{972B06E0-C1D2-4992-82FA-5C23EEB3EBA0}" type="presParOf" srcId="{65238C81-5395-4AD7-99CA-2721F8212DCB}" destId="{2455A840-8C5A-462C-A3AE-EE8E52792B48}" srcOrd="0" destOrd="0" presId="urn:microsoft.com/office/officeart/2008/layout/VerticalCurvedList"/>
    <dgm:cxn modelId="{8BA4E7F9-8B47-4272-AFE1-AFED5495E3CD}" type="presParOf" srcId="{2455A840-8C5A-462C-A3AE-EE8E52792B48}" destId="{9307B98D-6676-4D0C-9A8B-9A0B474F8F21}" srcOrd="0" destOrd="0" presId="urn:microsoft.com/office/officeart/2008/layout/VerticalCurvedList"/>
    <dgm:cxn modelId="{EC5EC0CB-AAC5-46BC-BBD7-8524EFB9C2FF}" type="presParOf" srcId="{9307B98D-6676-4D0C-9A8B-9A0B474F8F21}" destId="{3CD0C441-D2AB-401A-B302-04846028E562}" srcOrd="0" destOrd="0" presId="urn:microsoft.com/office/officeart/2008/layout/VerticalCurvedList"/>
    <dgm:cxn modelId="{0374086A-BF4B-4CD6-9C67-DC6B08DF84FC}" type="presParOf" srcId="{9307B98D-6676-4D0C-9A8B-9A0B474F8F21}" destId="{E9A1E0A5-E739-46A3-A07D-5F86FD7EFE08}" srcOrd="1" destOrd="0" presId="urn:microsoft.com/office/officeart/2008/layout/VerticalCurvedList"/>
    <dgm:cxn modelId="{BC90175E-076F-418A-BF84-E29CABF618E2}" type="presParOf" srcId="{9307B98D-6676-4D0C-9A8B-9A0B474F8F21}" destId="{CD6197D8-8D1E-4E94-B6EF-5316544BF5C4}" srcOrd="2" destOrd="0" presId="urn:microsoft.com/office/officeart/2008/layout/VerticalCurvedList"/>
    <dgm:cxn modelId="{0B8EC6DA-0976-4AEE-B4F7-092B7F08E67D}" type="presParOf" srcId="{9307B98D-6676-4D0C-9A8B-9A0B474F8F21}" destId="{B6B992A9-D2DB-43F2-A592-40D2712BB20A}" srcOrd="3" destOrd="0" presId="urn:microsoft.com/office/officeart/2008/layout/VerticalCurvedList"/>
    <dgm:cxn modelId="{B0830A59-2EA4-4F3F-B26D-C8100891B478}" type="presParOf" srcId="{2455A840-8C5A-462C-A3AE-EE8E52792B48}" destId="{45561F17-74E0-46EB-9848-9D62A2C3338D}" srcOrd="1" destOrd="0" presId="urn:microsoft.com/office/officeart/2008/layout/VerticalCurvedList"/>
    <dgm:cxn modelId="{082CBFF7-C894-4D1C-87AC-A78803E118AA}" type="presParOf" srcId="{2455A840-8C5A-462C-A3AE-EE8E52792B48}" destId="{4183ED56-7AAB-4739-AD10-0702F001F5BC}" srcOrd="2" destOrd="0" presId="urn:microsoft.com/office/officeart/2008/layout/VerticalCurvedList"/>
    <dgm:cxn modelId="{293138F6-81C8-4956-B1CC-F87C535FDCA1}" type="presParOf" srcId="{4183ED56-7AAB-4739-AD10-0702F001F5BC}" destId="{F3192F55-3F77-447E-84F7-8B97429FDA66}" srcOrd="0" destOrd="0" presId="urn:microsoft.com/office/officeart/2008/layout/VerticalCurvedList"/>
    <dgm:cxn modelId="{5B7E21C1-3059-4E8E-AEE6-134E2FC1513A}" type="presParOf" srcId="{2455A840-8C5A-462C-A3AE-EE8E52792B48}" destId="{739BAAAA-E5B0-4696-8765-7484FB4F4D53}" srcOrd="3" destOrd="0" presId="urn:microsoft.com/office/officeart/2008/layout/VerticalCurvedList"/>
    <dgm:cxn modelId="{8861A6D3-B2CE-4807-BF1F-C0772B3E5610}" type="presParOf" srcId="{2455A840-8C5A-462C-A3AE-EE8E52792B48}" destId="{E7943BA6-5B53-45B0-8E80-0997C3A9D98F}" srcOrd="4" destOrd="0" presId="urn:microsoft.com/office/officeart/2008/layout/VerticalCurvedList"/>
    <dgm:cxn modelId="{6C0FBF98-BAE8-4B2F-AA1E-7F6688EF2862}" type="presParOf" srcId="{E7943BA6-5B53-45B0-8E80-0997C3A9D98F}" destId="{FA5FDFC0-711B-4D03-A231-4CAF7CB15EBA}" srcOrd="0" destOrd="0" presId="urn:microsoft.com/office/officeart/2008/layout/VerticalCurvedList"/>
    <dgm:cxn modelId="{A0A30F1B-555E-4AF6-ABC1-E9F27F20D661}" type="presParOf" srcId="{2455A840-8C5A-462C-A3AE-EE8E52792B48}" destId="{300751A6-648F-4AFB-94D2-18BBC3D0321A}" srcOrd="5" destOrd="0" presId="urn:microsoft.com/office/officeart/2008/layout/VerticalCurvedList"/>
    <dgm:cxn modelId="{D2117DAE-ED2E-46BF-B347-F597624F2A25}" type="presParOf" srcId="{2455A840-8C5A-462C-A3AE-EE8E52792B48}" destId="{F81F301D-67F1-4A64-90D8-D4FE83BD5C34}" srcOrd="6" destOrd="0" presId="urn:microsoft.com/office/officeart/2008/layout/VerticalCurvedList"/>
    <dgm:cxn modelId="{FA9A974E-FBE7-4EF0-BD0F-EBFE44DD5573}" type="presParOf" srcId="{F81F301D-67F1-4A64-90D8-D4FE83BD5C34}" destId="{42FB27C0-97D4-4846-9ADE-FE34766D21DD}" srcOrd="0" destOrd="0" presId="urn:microsoft.com/office/officeart/2008/layout/VerticalCurvedList"/>
    <dgm:cxn modelId="{C8F910DA-EB79-4A9B-B5CA-D7647E0122CB}" type="presParOf" srcId="{2455A840-8C5A-462C-A3AE-EE8E52792B48}" destId="{B0B0A0D5-B7AA-442C-B461-1C7B789A8C51}" srcOrd="7" destOrd="0" presId="urn:microsoft.com/office/officeart/2008/layout/VerticalCurvedList"/>
    <dgm:cxn modelId="{E501495C-8A74-4355-9DF4-2C03097635A8}" type="presParOf" srcId="{2455A840-8C5A-462C-A3AE-EE8E52792B48}" destId="{5A0AD4B1-9360-4441-B098-B6C01F3A0EAD}" srcOrd="8" destOrd="0" presId="urn:microsoft.com/office/officeart/2008/layout/VerticalCurvedList"/>
    <dgm:cxn modelId="{62E7D838-8077-4B59-B363-7B5A39895D4E}" type="presParOf" srcId="{5A0AD4B1-9360-4441-B098-B6C01F3A0EAD}" destId="{12A8E747-AFCA-4E53-AB12-336DE5007851}" srcOrd="0" destOrd="0" presId="urn:microsoft.com/office/officeart/2008/layout/VerticalCurvedList"/>
    <dgm:cxn modelId="{107FE81C-ED43-4281-8892-5E00780FF9EE}" type="presParOf" srcId="{2455A840-8C5A-462C-A3AE-EE8E52792B48}" destId="{882A8445-81DE-486C-BDDA-533464642597}" srcOrd="9" destOrd="0" presId="urn:microsoft.com/office/officeart/2008/layout/VerticalCurvedList"/>
    <dgm:cxn modelId="{43A842DB-C616-45B9-B4ED-20DD2407061C}" type="presParOf" srcId="{2455A840-8C5A-462C-A3AE-EE8E52792B48}" destId="{8AD8116B-3D91-4A31-8DCF-E544CFD70904}" srcOrd="10" destOrd="0" presId="urn:microsoft.com/office/officeart/2008/layout/VerticalCurvedList"/>
    <dgm:cxn modelId="{75FE8723-2C2D-4638-B47F-13E2845451B2}" type="presParOf" srcId="{8AD8116B-3D91-4A31-8DCF-E544CFD70904}" destId="{06B242B3-4808-4105-BC91-201DE597AF33}" srcOrd="0" destOrd="0" presId="urn:microsoft.com/office/officeart/2008/layout/VerticalCurvedList"/>
    <dgm:cxn modelId="{1FC540E9-F553-4EA5-A423-D9329F73655C}" type="presParOf" srcId="{2455A840-8C5A-462C-A3AE-EE8E52792B48}" destId="{7F3EA59E-FF3A-4C54-9932-0DD2688C2985}" srcOrd="11" destOrd="0" presId="urn:microsoft.com/office/officeart/2008/layout/VerticalCurvedList"/>
    <dgm:cxn modelId="{EEBAE250-79CA-478F-93E4-3698AE0A5895}" type="presParOf" srcId="{2455A840-8C5A-462C-A3AE-EE8E52792B48}" destId="{C0DFFCE3-4E1F-4AD4-B44D-163681D9097A}" srcOrd="12" destOrd="0" presId="urn:microsoft.com/office/officeart/2008/layout/VerticalCurvedList"/>
    <dgm:cxn modelId="{D28D6177-43CD-44E4-B46A-825AAF30305D}" type="presParOf" srcId="{C0DFFCE3-4E1F-4AD4-B44D-163681D9097A}" destId="{3B7F0CE2-AB56-4075-80E0-5CCCF906445D}" srcOrd="0" destOrd="0" presId="urn:microsoft.com/office/officeart/2008/layout/VerticalCurvedList"/>
    <dgm:cxn modelId="{8E0BBBD9-7240-46BE-B690-0825087CC978}" type="presParOf" srcId="{2455A840-8C5A-462C-A3AE-EE8E52792B48}" destId="{3EA83A98-CB79-4866-BE14-D6C53878409F}" srcOrd="13" destOrd="0" presId="urn:microsoft.com/office/officeart/2008/layout/VerticalCurvedList"/>
    <dgm:cxn modelId="{8F94B31D-5026-4B41-B35B-15A302D17CB3}" type="presParOf" srcId="{2455A840-8C5A-462C-A3AE-EE8E52792B48}" destId="{5E378CFA-B9AC-4197-9620-45026DAAA3EA}" srcOrd="14" destOrd="0" presId="urn:microsoft.com/office/officeart/2008/layout/VerticalCurvedList"/>
    <dgm:cxn modelId="{DEDE306C-55AA-4A46-9224-A7F9CA03F851}" type="presParOf" srcId="{5E378CFA-B9AC-4197-9620-45026DAAA3EA}" destId="{033F202E-94D0-4C3D-823A-BF1E46C1F0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8EBC2D-A102-4032-8C3D-EE4EE56FF059}" type="doc">
      <dgm:prSet loTypeId="urn:microsoft.com/office/officeart/2005/8/layout/chevron2" loCatId="process" qsTypeId="urn:microsoft.com/office/officeart/2005/8/quickstyle/simple1" qsCatId="simple" csTypeId="urn:microsoft.com/office/officeart/2005/8/colors/colorful1#2" csCatId="colorful" phldr="1"/>
      <dgm:spPr/>
      <dgm:t>
        <a:bodyPr/>
        <a:lstStyle/>
        <a:p>
          <a:endParaRPr lang="ru-RU"/>
        </a:p>
      </dgm:t>
    </dgm:pt>
    <dgm:pt modelId="{FEAF3AB0-6E23-43C6-97F8-C4B5DDDE7284}">
      <dgm:prSet phldrT="[Текст]" custT="1"/>
      <dgm:spPr/>
      <dgm:t>
        <a:bodyPr/>
        <a:lstStyle/>
        <a:p>
          <a:r>
            <a:rPr lang="kk-KZ" sz="1800" dirty="0" smtClean="0">
              <a:latin typeface="Times New Roman" pitchFamily="18" charset="0"/>
              <a:cs typeface="Times New Roman" pitchFamily="18" charset="0"/>
            </a:rPr>
            <a:t>1</a:t>
          </a:r>
          <a:endParaRPr lang="ru-RU" sz="1800" dirty="0">
            <a:latin typeface="Times New Roman" pitchFamily="18" charset="0"/>
            <a:cs typeface="Times New Roman" pitchFamily="18" charset="0"/>
          </a:endParaRPr>
        </a:p>
      </dgm:t>
    </dgm:pt>
    <dgm:pt modelId="{4331E084-509F-44B3-BE1E-7C433D56F061}" type="parTrans" cxnId="{0D2676F5-8001-4044-A919-D772919B7251}">
      <dgm:prSet/>
      <dgm:spPr/>
      <dgm:t>
        <a:bodyPr/>
        <a:lstStyle/>
        <a:p>
          <a:endParaRPr lang="ru-RU" sz="1800">
            <a:latin typeface="Times New Roman" pitchFamily="18" charset="0"/>
            <a:cs typeface="Times New Roman" pitchFamily="18" charset="0"/>
          </a:endParaRPr>
        </a:p>
      </dgm:t>
    </dgm:pt>
    <dgm:pt modelId="{C95D117B-F958-483D-BCCC-EF69966E95E9}" type="sibTrans" cxnId="{0D2676F5-8001-4044-A919-D772919B7251}">
      <dgm:prSet/>
      <dgm:spPr/>
      <dgm:t>
        <a:bodyPr/>
        <a:lstStyle/>
        <a:p>
          <a:endParaRPr lang="ru-RU" sz="1800">
            <a:latin typeface="Times New Roman" pitchFamily="18" charset="0"/>
            <a:cs typeface="Times New Roman" pitchFamily="18" charset="0"/>
          </a:endParaRPr>
        </a:p>
      </dgm:t>
    </dgm:pt>
    <dgm:pt modelId="{E92DF7A0-0EE0-4C55-865D-61D2EF7F86A8}">
      <dgm:prSet phldrT="[Текст]" custT="1"/>
      <dgm:spPr/>
      <dgm:t>
        <a:bodyPr/>
        <a:lstStyle/>
        <a:p>
          <a:r>
            <a:rPr lang="kk-KZ" sz="1800" dirty="0" smtClean="0">
              <a:latin typeface="Times New Roman" pitchFamily="18" charset="0"/>
              <a:cs typeface="Times New Roman" pitchFamily="18" charset="0"/>
            </a:rPr>
            <a:t>4</a:t>
          </a:r>
          <a:endParaRPr lang="ru-RU" sz="1800" dirty="0">
            <a:latin typeface="Times New Roman" pitchFamily="18" charset="0"/>
            <a:cs typeface="Times New Roman" pitchFamily="18" charset="0"/>
          </a:endParaRPr>
        </a:p>
      </dgm:t>
    </dgm:pt>
    <dgm:pt modelId="{6127C580-7CE5-4F72-B312-D8A8C1BA1C5E}" type="parTrans" cxnId="{056B7F37-5A71-408E-B45D-682B23633405}">
      <dgm:prSet/>
      <dgm:spPr/>
      <dgm:t>
        <a:bodyPr/>
        <a:lstStyle/>
        <a:p>
          <a:endParaRPr lang="ru-RU" sz="1800">
            <a:latin typeface="Times New Roman" pitchFamily="18" charset="0"/>
            <a:cs typeface="Times New Roman" pitchFamily="18" charset="0"/>
          </a:endParaRPr>
        </a:p>
      </dgm:t>
    </dgm:pt>
    <dgm:pt modelId="{62CB8363-E950-4EFF-8E4A-C762673FE0F8}" type="sibTrans" cxnId="{056B7F37-5A71-408E-B45D-682B23633405}">
      <dgm:prSet/>
      <dgm:spPr/>
      <dgm:t>
        <a:bodyPr/>
        <a:lstStyle/>
        <a:p>
          <a:endParaRPr lang="ru-RU" sz="1800">
            <a:latin typeface="Times New Roman" pitchFamily="18" charset="0"/>
            <a:cs typeface="Times New Roman" pitchFamily="18" charset="0"/>
          </a:endParaRPr>
        </a:p>
      </dgm:t>
    </dgm:pt>
    <dgm:pt modelId="{48A72094-D963-4AE9-8CB2-F457C2252BC6}">
      <dgm:prSet phldrT="[Текст]" custT="1"/>
      <dgm:spPr/>
      <dgm:t>
        <a:bodyPr/>
        <a:lstStyle/>
        <a:p>
          <a:r>
            <a:rPr lang="kk-KZ" sz="1800" dirty="0" smtClean="0">
              <a:latin typeface="Times New Roman" pitchFamily="18" charset="0"/>
              <a:cs typeface="Times New Roman" pitchFamily="18" charset="0"/>
            </a:rPr>
            <a:t>6</a:t>
          </a:r>
          <a:endParaRPr lang="ru-RU" sz="1800" dirty="0">
            <a:latin typeface="Times New Roman" pitchFamily="18" charset="0"/>
            <a:cs typeface="Times New Roman" pitchFamily="18" charset="0"/>
          </a:endParaRPr>
        </a:p>
      </dgm:t>
    </dgm:pt>
    <dgm:pt modelId="{D8B35A63-1273-40E1-8133-A8C3809F7EA1}" type="parTrans" cxnId="{12FB7EF9-B681-425F-BDFC-2FA7B279FF46}">
      <dgm:prSet/>
      <dgm:spPr/>
      <dgm:t>
        <a:bodyPr/>
        <a:lstStyle/>
        <a:p>
          <a:endParaRPr lang="ru-RU" sz="1800">
            <a:latin typeface="Times New Roman" pitchFamily="18" charset="0"/>
            <a:cs typeface="Times New Roman" pitchFamily="18" charset="0"/>
          </a:endParaRPr>
        </a:p>
      </dgm:t>
    </dgm:pt>
    <dgm:pt modelId="{340F8E60-159E-4F67-8F1F-E88BE7AA6E11}" type="sibTrans" cxnId="{12FB7EF9-B681-425F-BDFC-2FA7B279FF46}">
      <dgm:prSet/>
      <dgm:spPr/>
      <dgm:t>
        <a:bodyPr/>
        <a:lstStyle/>
        <a:p>
          <a:endParaRPr lang="ru-RU" sz="1800">
            <a:latin typeface="Times New Roman" pitchFamily="18" charset="0"/>
            <a:cs typeface="Times New Roman" pitchFamily="18" charset="0"/>
          </a:endParaRPr>
        </a:p>
      </dgm:t>
    </dgm:pt>
    <dgm:pt modelId="{B2265728-0DB2-4E9D-A568-7E8FC3DB5620}">
      <dgm:prSet custT="1"/>
      <dgm:spPr/>
      <dgm:t>
        <a:bodyPr/>
        <a:lstStyle/>
        <a:p>
          <a:r>
            <a:rPr lang="kk-KZ" sz="1800" dirty="0" smtClean="0">
              <a:latin typeface="Times New Roman" pitchFamily="18" charset="0"/>
              <a:cs typeface="Times New Roman" pitchFamily="18" charset="0"/>
            </a:rPr>
            <a:t>5</a:t>
          </a:r>
          <a:endParaRPr lang="ru-RU" sz="1800" dirty="0">
            <a:latin typeface="Times New Roman" pitchFamily="18" charset="0"/>
            <a:cs typeface="Times New Roman" pitchFamily="18" charset="0"/>
          </a:endParaRPr>
        </a:p>
      </dgm:t>
    </dgm:pt>
    <dgm:pt modelId="{62AD5A1D-A69C-4F2B-BF81-F4C9F2B369D6}" type="parTrans" cxnId="{5CCAFB69-77E3-4851-81F5-2D6D9F742A0A}">
      <dgm:prSet/>
      <dgm:spPr/>
      <dgm:t>
        <a:bodyPr/>
        <a:lstStyle/>
        <a:p>
          <a:endParaRPr lang="ru-RU" sz="1800">
            <a:latin typeface="Times New Roman" pitchFamily="18" charset="0"/>
            <a:cs typeface="Times New Roman" pitchFamily="18" charset="0"/>
          </a:endParaRPr>
        </a:p>
      </dgm:t>
    </dgm:pt>
    <dgm:pt modelId="{89910811-D45A-47AF-ADC4-AB2D9016293E}" type="sibTrans" cxnId="{5CCAFB69-77E3-4851-81F5-2D6D9F742A0A}">
      <dgm:prSet/>
      <dgm:spPr/>
      <dgm:t>
        <a:bodyPr/>
        <a:lstStyle/>
        <a:p>
          <a:endParaRPr lang="ru-RU" sz="1800">
            <a:latin typeface="Times New Roman" pitchFamily="18" charset="0"/>
            <a:cs typeface="Times New Roman" pitchFamily="18" charset="0"/>
          </a:endParaRPr>
        </a:p>
      </dgm:t>
    </dgm:pt>
    <dgm:pt modelId="{26FE7CEB-D465-4AB8-A07F-9A9F13C0A7C4}">
      <dgm:prSet custT="1"/>
      <dgm:spPr/>
      <dgm:t>
        <a:bodyPr/>
        <a:lstStyle/>
        <a:p>
          <a:r>
            <a:rPr lang="kk-KZ" sz="1800" dirty="0" smtClean="0">
              <a:latin typeface="Times New Roman" pitchFamily="18" charset="0"/>
              <a:cs typeface="Times New Roman" pitchFamily="18" charset="0"/>
            </a:rPr>
            <a:t>3</a:t>
          </a:r>
          <a:endParaRPr lang="ru-RU" sz="1800" dirty="0">
            <a:latin typeface="Times New Roman" pitchFamily="18" charset="0"/>
            <a:cs typeface="Times New Roman" pitchFamily="18" charset="0"/>
          </a:endParaRPr>
        </a:p>
      </dgm:t>
    </dgm:pt>
    <dgm:pt modelId="{64CF511E-155C-424D-B7E7-952605A5BDC5}" type="parTrans" cxnId="{9045ED9F-A238-4AD8-BB1E-375F0750DD4E}">
      <dgm:prSet/>
      <dgm:spPr/>
      <dgm:t>
        <a:bodyPr/>
        <a:lstStyle/>
        <a:p>
          <a:endParaRPr lang="ru-RU" sz="1800">
            <a:latin typeface="Times New Roman" pitchFamily="18" charset="0"/>
            <a:cs typeface="Times New Roman" pitchFamily="18" charset="0"/>
          </a:endParaRPr>
        </a:p>
      </dgm:t>
    </dgm:pt>
    <dgm:pt modelId="{123818D9-AE3F-4476-AF11-B257FEDF94E2}" type="sibTrans" cxnId="{9045ED9F-A238-4AD8-BB1E-375F0750DD4E}">
      <dgm:prSet/>
      <dgm:spPr/>
      <dgm:t>
        <a:bodyPr/>
        <a:lstStyle/>
        <a:p>
          <a:endParaRPr lang="ru-RU" sz="1800">
            <a:latin typeface="Times New Roman" pitchFamily="18" charset="0"/>
            <a:cs typeface="Times New Roman" pitchFamily="18" charset="0"/>
          </a:endParaRPr>
        </a:p>
      </dgm:t>
    </dgm:pt>
    <dgm:pt modelId="{DA83B2CF-A4D9-4907-8569-330FFB39723F}">
      <dgm:prSet custT="1"/>
      <dgm:spPr/>
      <dgm:t>
        <a:bodyPr/>
        <a:lstStyle/>
        <a:p>
          <a:r>
            <a:rPr lang="kk-KZ" sz="1800" dirty="0" smtClean="0">
              <a:latin typeface="Times New Roman" pitchFamily="18" charset="0"/>
              <a:cs typeface="Times New Roman" pitchFamily="18" charset="0"/>
            </a:rPr>
            <a:t>2</a:t>
          </a:r>
          <a:endParaRPr lang="ru-RU" sz="1800" dirty="0">
            <a:latin typeface="Times New Roman" pitchFamily="18" charset="0"/>
            <a:cs typeface="Times New Roman" pitchFamily="18" charset="0"/>
          </a:endParaRPr>
        </a:p>
      </dgm:t>
    </dgm:pt>
    <dgm:pt modelId="{7F058601-7C4C-409F-8880-D87AB731126B}" type="parTrans" cxnId="{176C78BA-8249-4801-B61D-7B63394F167A}">
      <dgm:prSet/>
      <dgm:spPr/>
      <dgm:t>
        <a:bodyPr/>
        <a:lstStyle/>
        <a:p>
          <a:endParaRPr lang="ru-RU" sz="1800">
            <a:latin typeface="Times New Roman" pitchFamily="18" charset="0"/>
            <a:cs typeface="Times New Roman" pitchFamily="18" charset="0"/>
          </a:endParaRPr>
        </a:p>
      </dgm:t>
    </dgm:pt>
    <dgm:pt modelId="{049FF717-4095-4D12-B446-391371471617}" type="sibTrans" cxnId="{176C78BA-8249-4801-B61D-7B63394F167A}">
      <dgm:prSet/>
      <dgm:spPr/>
      <dgm:t>
        <a:bodyPr/>
        <a:lstStyle/>
        <a:p>
          <a:endParaRPr lang="ru-RU" sz="1800">
            <a:latin typeface="Times New Roman" pitchFamily="18" charset="0"/>
            <a:cs typeface="Times New Roman" pitchFamily="18" charset="0"/>
          </a:endParaRPr>
        </a:p>
      </dgm:t>
    </dgm:pt>
    <dgm:pt modelId="{48CB7094-15CF-41FB-A006-68BE4F56A15F}">
      <dgm:prSet custT="1"/>
      <dgm:spPr/>
      <dgm:t>
        <a:bodyPr/>
        <a:lstStyle/>
        <a:p>
          <a:r>
            <a:rPr lang="en-US" altLang="zh-CN" sz="1800" dirty="0" smtClean="0">
              <a:latin typeface="Times New Roman" pitchFamily="18" charset="0"/>
              <a:cs typeface="Times New Roman" pitchFamily="18" charset="0"/>
            </a:rPr>
            <a:t>In</a:t>
          </a:r>
          <a:r>
            <a:rPr lang="zh-CN" altLang="en-US" sz="1800" dirty="0" smtClean="0">
              <a:latin typeface="Times New Roman" pitchFamily="18" charset="0"/>
              <a:cs typeface="Times New Roman" pitchFamily="18" charset="0"/>
            </a:rPr>
            <a:t> </a:t>
          </a:r>
          <a:r>
            <a:rPr lang="en-US" altLang="zh-CN" sz="1800" dirty="0" smtClean="0">
              <a:latin typeface="Times New Roman" pitchFamily="18" charset="0"/>
              <a:cs typeface="Times New Roman" pitchFamily="18" charset="0"/>
            </a:rPr>
            <a:t>situ </a:t>
          </a:r>
          <a:r>
            <a:rPr lang="ru-RU" altLang="zh-CN" sz="1800" dirty="0" smtClean="0">
              <a:latin typeface="Times New Roman" pitchFamily="18" charset="0"/>
              <a:cs typeface="Times New Roman" pitchFamily="18" charset="0"/>
            </a:rPr>
            <a:t>ремедиациясын ж</a:t>
          </a:r>
          <a:r>
            <a:rPr lang="kk-KZ" altLang="zh-CN" sz="1800" dirty="0" smtClean="0">
              <a:latin typeface="Times New Roman" pitchFamily="18" charset="0"/>
              <a:cs typeface="Times New Roman" pitchFamily="18" charset="0"/>
            </a:rPr>
            <a:t>үргізуге мүмкіндік</a:t>
          </a:r>
          <a:endParaRPr lang="ru-RU" sz="1800" dirty="0">
            <a:latin typeface="Times New Roman" pitchFamily="18" charset="0"/>
            <a:cs typeface="Times New Roman" pitchFamily="18" charset="0"/>
          </a:endParaRPr>
        </a:p>
      </dgm:t>
    </dgm:pt>
    <dgm:pt modelId="{3B9470BE-2667-4B94-965C-4EBB00CC6359}" type="parTrans" cxnId="{D5E7829F-7C72-47BE-B7A8-F2C26F717127}">
      <dgm:prSet/>
      <dgm:spPr/>
      <dgm:t>
        <a:bodyPr/>
        <a:lstStyle/>
        <a:p>
          <a:endParaRPr lang="ru-RU" sz="1800">
            <a:latin typeface="Times New Roman" pitchFamily="18" charset="0"/>
            <a:cs typeface="Times New Roman" pitchFamily="18" charset="0"/>
          </a:endParaRPr>
        </a:p>
      </dgm:t>
    </dgm:pt>
    <dgm:pt modelId="{1F6EC1E2-D5DA-462F-A353-B4B6E68E52E5}" type="sibTrans" cxnId="{D5E7829F-7C72-47BE-B7A8-F2C26F717127}">
      <dgm:prSet/>
      <dgm:spPr/>
      <dgm:t>
        <a:bodyPr/>
        <a:lstStyle/>
        <a:p>
          <a:endParaRPr lang="ru-RU" sz="1800">
            <a:latin typeface="Times New Roman" pitchFamily="18" charset="0"/>
            <a:cs typeface="Times New Roman" pitchFamily="18" charset="0"/>
          </a:endParaRPr>
        </a:p>
      </dgm:t>
    </dgm:pt>
    <dgm:pt modelId="{818E98FD-A2E7-4DDA-A353-E7776894F157}">
      <dgm:prSet custT="1"/>
      <dgm:spPr/>
      <dgm:t>
        <a:bodyPr/>
        <a:lstStyle/>
        <a:p>
          <a:r>
            <a:rPr lang="kk-KZ" sz="1800" dirty="0" smtClean="0">
              <a:latin typeface="Times New Roman" pitchFamily="18" charset="0"/>
              <a:cs typeface="Times New Roman" pitchFamily="18" charset="0"/>
            </a:rPr>
            <a:t>Дәстүрлі тазалау әдістеріне қарағанда салыстырмалы түрде жүргізілетін жұмыстардың арзан болуы</a:t>
          </a:r>
          <a:endParaRPr lang="ru-RU" sz="1800" dirty="0">
            <a:latin typeface="Times New Roman" pitchFamily="18" charset="0"/>
            <a:cs typeface="Times New Roman" pitchFamily="18" charset="0"/>
          </a:endParaRPr>
        </a:p>
      </dgm:t>
    </dgm:pt>
    <dgm:pt modelId="{1C43F2C6-8BD2-4E13-A9A7-10DE2C015BBE}" type="parTrans" cxnId="{9FE8BD14-4AA9-4D4B-949A-D89821BB1619}">
      <dgm:prSet/>
      <dgm:spPr/>
      <dgm:t>
        <a:bodyPr/>
        <a:lstStyle/>
        <a:p>
          <a:endParaRPr lang="ru-RU" sz="1800">
            <a:latin typeface="Times New Roman" pitchFamily="18" charset="0"/>
            <a:cs typeface="Times New Roman" pitchFamily="18" charset="0"/>
          </a:endParaRPr>
        </a:p>
      </dgm:t>
    </dgm:pt>
    <dgm:pt modelId="{F75C8FB1-48F4-481C-8756-95B69861427F}" type="sibTrans" cxnId="{9FE8BD14-4AA9-4D4B-949A-D89821BB1619}">
      <dgm:prSet/>
      <dgm:spPr/>
      <dgm:t>
        <a:bodyPr/>
        <a:lstStyle/>
        <a:p>
          <a:endParaRPr lang="ru-RU" sz="1800">
            <a:latin typeface="Times New Roman" pitchFamily="18" charset="0"/>
            <a:cs typeface="Times New Roman" pitchFamily="18" charset="0"/>
          </a:endParaRPr>
        </a:p>
      </dgm:t>
    </dgm:pt>
    <dgm:pt modelId="{80A61D6C-485C-423D-A88D-DE3F1689CEAD}">
      <dgm:prSet custT="1"/>
      <dgm:spPr/>
      <dgm:t>
        <a:bodyPr/>
        <a:lstStyle/>
        <a:p>
          <a:r>
            <a:rPr lang="kk-KZ" sz="1800" dirty="0" smtClean="0">
              <a:latin typeface="Times New Roman" pitchFamily="18" charset="0"/>
              <a:cs typeface="Times New Roman" pitchFamily="18" charset="0"/>
            </a:rPr>
            <a:t>Қоршаған ортаға қауіпсіз</a:t>
          </a:r>
          <a:endParaRPr lang="ru-RU" sz="1800" dirty="0">
            <a:latin typeface="Times New Roman" pitchFamily="18" charset="0"/>
            <a:cs typeface="Times New Roman" pitchFamily="18" charset="0"/>
          </a:endParaRPr>
        </a:p>
      </dgm:t>
    </dgm:pt>
    <dgm:pt modelId="{2A221067-D5E5-4F39-92E9-4A6F3625F8C1}" type="parTrans" cxnId="{9A1E665E-303E-441C-8024-2CAABF6C6B41}">
      <dgm:prSet/>
      <dgm:spPr/>
      <dgm:t>
        <a:bodyPr/>
        <a:lstStyle/>
        <a:p>
          <a:endParaRPr lang="ru-RU" sz="1800">
            <a:latin typeface="Times New Roman" pitchFamily="18" charset="0"/>
            <a:cs typeface="Times New Roman" pitchFamily="18" charset="0"/>
          </a:endParaRPr>
        </a:p>
      </dgm:t>
    </dgm:pt>
    <dgm:pt modelId="{8AD23637-7D2E-47F0-AF3A-CD71AE768525}" type="sibTrans" cxnId="{9A1E665E-303E-441C-8024-2CAABF6C6B41}">
      <dgm:prSet/>
      <dgm:spPr/>
      <dgm:t>
        <a:bodyPr/>
        <a:lstStyle/>
        <a:p>
          <a:endParaRPr lang="ru-RU" sz="1800">
            <a:latin typeface="Times New Roman" pitchFamily="18" charset="0"/>
            <a:cs typeface="Times New Roman" pitchFamily="18" charset="0"/>
          </a:endParaRPr>
        </a:p>
      </dgm:t>
    </dgm:pt>
    <dgm:pt modelId="{8B770DCE-CA5D-4AFE-804E-C02B63B69276}">
      <dgm:prSet custT="1"/>
      <dgm:spPr/>
      <dgm:t>
        <a:bodyPr/>
        <a:lstStyle/>
        <a:p>
          <a:r>
            <a:rPr lang="kk-KZ" sz="1800" dirty="0" smtClean="0">
              <a:latin typeface="Times New Roman" pitchFamily="18" charset="0"/>
              <a:cs typeface="Times New Roman" pitchFamily="18" charset="0"/>
            </a:rPr>
            <a:t>Өсімдіктердің жасыл массасынан бағалы заттарды </a:t>
          </a:r>
          <a:r>
            <a:rPr lang="ru-RU" sz="1800" dirty="0" smtClean="0">
              <a:latin typeface="Times New Roman" pitchFamily="18" charset="0"/>
              <a:cs typeface="Times New Roman" pitchFamily="18" charset="0"/>
            </a:rPr>
            <a:t>(Ni, Au, Cu) экстракциясының теориялық мүмкіндігі</a:t>
          </a:r>
          <a:endParaRPr lang="ru-RU" sz="1800" dirty="0">
            <a:latin typeface="Times New Roman" pitchFamily="18" charset="0"/>
            <a:cs typeface="Times New Roman" pitchFamily="18" charset="0"/>
          </a:endParaRPr>
        </a:p>
      </dgm:t>
    </dgm:pt>
    <dgm:pt modelId="{9EE88E55-1181-43B1-9CD7-E4DEF261F101}" type="parTrans" cxnId="{C640A1E4-08BD-4D1F-BF3C-F81FCDB842AD}">
      <dgm:prSet/>
      <dgm:spPr/>
      <dgm:t>
        <a:bodyPr/>
        <a:lstStyle/>
        <a:p>
          <a:endParaRPr lang="ru-RU" sz="1800">
            <a:latin typeface="Times New Roman" pitchFamily="18" charset="0"/>
            <a:cs typeface="Times New Roman" pitchFamily="18" charset="0"/>
          </a:endParaRPr>
        </a:p>
      </dgm:t>
    </dgm:pt>
    <dgm:pt modelId="{950884BC-EC7B-4BDD-B4AD-47FAED812610}" type="sibTrans" cxnId="{C640A1E4-08BD-4D1F-BF3C-F81FCDB842AD}">
      <dgm:prSet/>
      <dgm:spPr/>
      <dgm:t>
        <a:bodyPr/>
        <a:lstStyle/>
        <a:p>
          <a:endParaRPr lang="ru-RU" sz="1800">
            <a:latin typeface="Times New Roman" pitchFamily="18" charset="0"/>
            <a:cs typeface="Times New Roman" pitchFamily="18" charset="0"/>
          </a:endParaRPr>
        </a:p>
      </dgm:t>
    </dgm:pt>
    <dgm:pt modelId="{80C94E38-2E43-4754-A14D-E9BDBD988AB6}">
      <dgm:prSet custT="1"/>
      <dgm:spPr/>
      <dgm:t>
        <a:bodyPr/>
        <a:lstStyle/>
        <a:p>
          <a:r>
            <a:rPr lang="ru-RU" sz="1800" dirty="0" smtClean="0">
              <a:latin typeface="Times New Roman" pitchFamily="18" charset="0"/>
              <a:cs typeface="Times New Roman" pitchFamily="18" charset="0"/>
            </a:rPr>
            <a:t>Тазалау процессіне мониторинг жүргізу</a:t>
          </a:r>
          <a:endParaRPr lang="ru-RU" sz="1800" dirty="0">
            <a:latin typeface="Times New Roman" pitchFamily="18" charset="0"/>
            <a:cs typeface="Times New Roman" pitchFamily="18" charset="0"/>
          </a:endParaRPr>
        </a:p>
      </dgm:t>
    </dgm:pt>
    <dgm:pt modelId="{B640B35B-9007-4BE1-B8FD-7A8B347777FE}" type="parTrans" cxnId="{026E4481-2A31-457F-82A6-4F5C61FDA2D6}">
      <dgm:prSet/>
      <dgm:spPr/>
      <dgm:t>
        <a:bodyPr/>
        <a:lstStyle/>
        <a:p>
          <a:endParaRPr lang="ru-RU" sz="1800">
            <a:latin typeface="Times New Roman" pitchFamily="18" charset="0"/>
            <a:cs typeface="Times New Roman" pitchFamily="18" charset="0"/>
          </a:endParaRPr>
        </a:p>
      </dgm:t>
    </dgm:pt>
    <dgm:pt modelId="{BD39D60C-7891-4B07-8BB9-7AD7ADEA2294}" type="sibTrans" cxnId="{026E4481-2A31-457F-82A6-4F5C61FDA2D6}">
      <dgm:prSet/>
      <dgm:spPr/>
      <dgm:t>
        <a:bodyPr/>
        <a:lstStyle/>
        <a:p>
          <a:endParaRPr lang="ru-RU" sz="1800">
            <a:latin typeface="Times New Roman" pitchFamily="18" charset="0"/>
            <a:cs typeface="Times New Roman" pitchFamily="18" charset="0"/>
          </a:endParaRPr>
        </a:p>
      </dgm:t>
    </dgm:pt>
    <dgm:pt modelId="{EF483F37-E55D-4530-8276-E934999A3CFE}">
      <dgm:prSet custT="1"/>
      <dgm:spPr/>
      <dgm:t>
        <a:bodyPr/>
        <a:lstStyle/>
        <a:p>
          <a:r>
            <a:rPr lang="kk-KZ" sz="1800" dirty="0" smtClean="0">
              <a:latin typeface="Times New Roman" pitchFamily="18" charset="0"/>
              <a:cs typeface="Times New Roman" pitchFamily="18" charset="0"/>
            </a:rPr>
            <a:t>Дәстүрлі әдістерге қарағанда тазалау сапасы кем түспейді (ауылдардағы ағын сулардың көлемі аз болғанда ерекше) </a:t>
          </a:r>
          <a:endParaRPr lang="ru-RU" sz="1800" dirty="0">
            <a:latin typeface="Times New Roman" pitchFamily="18" charset="0"/>
            <a:cs typeface="Times New Roman" pitchFamily="18" charset="0"/>
          </a:endParaRPr>
        </a:p>
      </dgm:t>
    </dgm:pt>
    <dgm:pt modelId="{89D317FE-9A41-4718-AB90-05B568C9D2BC}" type="parTrans" cxnId="{CD92D44B-ABF6-4D21-8500-3F4E02843572}">
      <dgm:prSet/>
      <dgm:spPr/>
      <dgm:t>
        <a:bodyPr/>
        <a:lstStyle/>
        <a:p>
          <a:endParaRPr lang="ru-RU" sz="1800">
            <a:latin typeface="Times New Roman" pitchFamily="18" charset="0"/>
            <a:cs typeface="Times New Roman" pitchFamily="18" charset="0"/>
          </a:endParaRPr>
        </a:p>
      </dgm:t>
    </dgm:pt>
    <dgm:pt modelId="{5416B122-0E60-43E0-8B63-87117B6FB052}" type="sibTrans" cxnId="{CD92D44B-ABF6-4D21-8500-3F4E02843572}">
      <dgm:prSet/>
      <dgm:spPr/>
      <dgm:t>
        <a:bodyPr/>
        <a:lstStyle/>
        <a:p>
          <a:endParaRPr lang="ru-RU" sz="1800">
            <a:latin typeface="Times New Roman" pitchFamily="18" charset="0"/>
            <a:cs typeface="Times New Roman" pitchFamily="18" charset="0"/>
          </a:endParaRPr>
        </a:p>
      </dgm:t>
    </dgm:pt>
    <dgm:pt modelId="{96D18E7C-6564-4A43-B506-FF4A1E180A63}" type="pres">
      <dgm:prSet presAssocID="{BC8EBC2D-A102-4032-8C3D-EE4EE56FF059}" presName="linearFlow" presStyleCnt="0">
        <dgm:presLayoutVars>
          <dgm:dir/>
          <dgm:animLvl val="lvl"/>
          <dgm:resizeHandles val="exact"/>
        </dgm:presLayoutVars>
      </dgm:prSet>
      <dgm:spPr/>
      <dgm:t>
        <a:bodyPr/>
        <a:lstStyle/>
        <a:p>
          <a:endParaRPr lang="ru-RU"/>
        </a:p>
      </dgm:t>
    </dgm:pt>
    <dgm:pt modelId="{CA43102E-C013-4276-9799-46403448EFD5}" type="pres">
      <dgm:prSet presAssocID="{FEAF3AB0-6E23-43C6-97F8-C4B5DDDE7284}" presName="composite" presStyleCnt="0"/>
      <dgm:spPr/>
    </dgm:pt>
    <dgm:pt modelId="{E9F1A8D8-47DD-4C52-93B0-FFA43276597A}" type="pres">
      <dgm:prSet presAssocID="{FEAF3AB0-6E23-43C6-97F8-C4B5DDDE7284}" presName="parentText" presStyleLbl="alignNode1" presStyleIdx="0" presStyleCnt="6">
        <dgm:presLayoutVars>
          <dgm:chMax val="1"/>
          <dgm:bulletEnabled val="1"/>
        </dgm:presLayoutVars>
      </dgm:prSet>
      <dgm:spPr/>
      <dgm:t>
        <a:bodyPr/>
        <a:lstStyle/>
        <a:p>
          <a:endParaRPr lang="ru-RU"/>
        </a:p>
      </dgm:t>
    </dgm:pt>
    <dgm:pt modelId="{1A4E86A0-F392-411D-835B-1102B64BAF29}" type="pres">
      <dgm:prSet presAssocID="{FEAF3AB0-6E23-43C6-97F8-C4B5DDDE7284}" presName="descendantText" presStyleLbl="alignAcc1" presStyleIdx="0" presStyleCnt="6">
        <dgm:presLayoutVars>
          <dgm:bulletEnabled val="1"/>
        </dgm:presLayoutVars>
      </dgm:prSet>
      <dgm:spPr/>
      <dgm:t>
        <a:bodyPr/>
        <a:lstStyle/>
        <a:p>
          <a:endParaRPr lang="ru-RU"/>
        </a:p>
      </dgm:t>
    </dgm:pt>
    <dgm:pt modelId="{568EF8AB-6C3D-4C24-A770-9E8A3504F2BA}" type="pres">
      <dgm:prSet presAssocID="{C95D117B-F958-483D-BCCC-EF69966E95E9}" presName="sp" presStyleCnt="0"/>
      <dgm:spPr/>
    </dgm:pt>
    <dgm:pt modelId="{69CB7BE1-AD66-438F-9BDA-4BB93B83DC5A}" type="pres">
      <dgm:prSet presAssocID="{DA83B2CF-A4D9-4907-8569-330FFB39723F}" presName="composite" presStyleCnt="0"/>
      <dgm:spPr/>
    </dgm:pt>
    <dgm:pt modelId="{967DD5C7-2428-4605-9F7F-FA009F383F90}" type="pres">
      <dgm:prSet presAssocID="{DA83B2CF-A4D9-4907-8569-330FFB39723F}" presName="parentText" presStyleLbl="alignNode1" presStyleIdx="1" presStyleCnt="6">
        <dgm:presLayoutVars>
          <dgm:chMax val="1"/>
          <dgm:bulletEnabled val="1"/>
        </dgm:presLayoutVars>
      </dgm:prSet>
      <dgm:spPr/>
      <dgm:t>
        <a:bodyPr/>
        <a:lstStyle/>
        <a:p>
          <a:endParaRPr lang="ru-RU"/>
        </a:p>
      </dgm:t>
    </dgm:pt>
    <dgm:pt modelId="{B8F301CA-040B-4D09-B5A1-B83E368D3EC7}" type="pres">
      <dgm:prSet presAssocID="{DA83B2CF-A4D9-4907-8569-330FFB39723F}" presName="descendantText" presStyleLbl="alignAcc1" presStyleIdx="1" presStyleCnt="6">
        <dgm:presLayoutVars>
          <dgm:bulletEnabled val="1"/>
        </dgm:presLayoutVars>
      </dgm:prSet>
      <dgm:spPr/>
      <dgm:t>
        <a:bodyPr/>
        <a:lstStyle/>
        <a:p>
          <a:endParaRPr lang="ru-RU"/>
        </a:p>
      </dgm:t>
    </dgm:pt>
    <dgm:pt modelId="{E1AEDADD-6AB8-44A5-B622-3082CC59FBA5}" type="pres">
      <dgm:prSet presAssocID="{049FF717-4095-4D12-B446-391371471617}" presName="sp" presStyleCnt="0"/>
      <dgm:spPr/>
    </dgm:pt>
    <dgm:pt modelId="{153BA20C-CD71-4BF1-8B2D-9904F8924FFD}" type="pres">
      <dgm:prSet presAssocID="{26FE7CEB-D465-4AB8-A07F-9A9F13C0A7C4}" presName="composite" presStyleCnt="0"/>
      <dgm:spPr/>
    </dgm:pt>
    <dgm:pt modelId="{4A750EE0-9AED-4634-820F-A1F36886F79A}" type="pres">
      <dgm:prSet presAssocID="{26FE7CEB-D465-4AB8-A07F-9A9F13C0A7C4}" presName="parentText" presStyleLbl="alignNode1" presStyleIdx="2" presStyleCnt="6">
        <dgm:presLayoutVars>
          <dgm:chMax val="1"/>
          <dgm:bulletEnabled val="1"/>
        </dgm:presLayoutVars>
      </dgm:prSet>
      <dgm:spPr/>
      <dgm:t>
        <a:bodyPr/>
        <a:lstStyle/>
        <a:p>
          <a:endParaRPr lang="ru-RU"/>
        </a:p>
      </dgm:t>
    </dgm:pt>
    <dgm:pt modelId="{83D06628-4A20-45F9-BC01-54DBE0DC16E4}" type="pres">
      <dgm:prSet presAssocID="{26FE7CEB-D465-4AB8-A07F-9A9F13C0A7C4}" presName="descendantText" presStyleLbl="alignAcc1" presStyleIdx="2" presStyleCnt="6">
        <dgm:presLayoutVars>
          <dgm:bulletEnabled val="1"/>
        </dgm:presLayoutVars>
      </dgm:prSet>
      <dgm:spPr/>
      <dgm:t>
        <a:bodyPr/>
        <a:lstStyle/>
        <a:p>
          <a:endParaRPr lang="ru-RU"/>
        </a:p>
      </dgm:t>
    </dgm:pt>
    <dgm:pt modelId="{37836E31-1C41-4263-8A28-A6D5B14765C3}" type="pres">
      <dgm:prSet presAssocID="{123818D9-AE3F-4476-AF11-B257FEDF94E2}" presName="sp" presStyleCnt="0"/>
      <dgm:spPr/>
    </dgm:pt>
    <dgm:pt modelId="{951C8DD8-C583-41A5-B6A7-16776C129759}" type="pres">
      <dgm:prSet presAssocID="{E92DF7A0-0EE0-4C55-865D-61D2EF7F86A8}" presName="composite" presStyleCnt="0"/>
      <dgm:spPr/>
    </dgm:pt>
    <dgm:pt modelId="{049F01D0-C5BF-4273-AC22-DDA8D6EF6913}" type="pres">
      <dgm:prSet presAssocID="{E92DF7A0-0EE0-4C55-865D-61D2EF7F86A8}" presName="parentText" presStyleLbl="alignNode1" presStyleIdx="3" presStyleCnt="6">
        <dgm:presLayoutVars>
          <dgm:chMax val="1"/>
          <dgm:bulletEnabled val="1"/>
        </dgm:presLayoutVars>
      </dgm:prSet>
      <dgm:spPr/>
      <dgm:t>
        <a:bodyPr/>
        <a:lstStyle/>
        <a:p>
          <a:endParaRPr lang="ru-RU"/>
        </a:p>
      </dgm:t>
    </dgm:pt>
    <dgm:pt modelId="{6F02DB8E-C2BF-45D2-9789-604D7093DE75}" type="pres">
      <dgm:prSet presAssocID="{E92DF7A0-0EE0-4C55-865D-61D2EF7F86A8}" presName="descendantText" presStyleLbl="alignAcc1" presStyleIdx="3" presStyleCnt="6">
        <dgm:presLayoutVars>
          <dgm:bulletEnabled val="1"/>
        </dgm:presLayoutVars>
      </dgm:prSet>
      <dgm:spPr/>
      <dgm:t>
        <a:bodyPr/>
        <a:lstStyle/>
        <a:p>
          <a:endParaRPr lang="ru-RU"/>
        </a:p>
      </dgm:t>
    </dgm:pt>
    <dgm:pt modelId="{31F8A370-4479-4E60-98FC-7E33B7298E81}" type="pres">
      <dgm:prSet presAssocID="{62CB8363-E950-4EFF-8E4A-C762673FE0F8}" presName="sp" presStyleCnt="0"/>
      <dgm:spPr/>
    </dgm:pt>
    <dgm:pt modelId="{20D3F7E0-FD84-4CBD-A67C-9865F364E3AA}" type="pres">
      <dgm:prSet presAssocID="{B2265728-0DB2-4E9D-A568-7E8FC3DB5620}" presName="composite" presStyleCnt="0"/>
      <dgm:spPr/>
    </dgm:pt>
    <dgm:pt modelId="{F3B96497-BE10-4EB4-8BCD-E1A42CF91744}" type="pres">
      <dgm:prSet presAssocID="{B2265728-0DB2-4E9D-A568-7E8FC3DB5620}" presName="parentText" presStyleLbl="alignNode1" presStyleIdx="4" presStyleCnt="6">
        <dgm:presLayoutVars>
          <dgm:chMax val="1"/>
          <dgm:bulletEnabled val="1"/>
        </dgm:presLayoutVars>
      </dgm:prSet>
      <dgm:spPr/>
      <dgm:t>
        <a:bodyPr/>
        <a:lstStyle/>
        <a:p>
          <a:endParaRPr lang="ru-RU"/>
        </a:p>
      </dgm:t>
    </dgm:pt>
    <dgm:pt modelId="{A3104526-8D83-47F5-BD12-F3253509CD2F}" type="pres">
      <dgm:prSet presAssocID="{B2265728-0DB2-4E9D-A568-7E8FC3DB5620}" presName="descendantText" presStyleLbl="alignAcc1" presStyleIdx="4" presStyleCnt="6">
        <dgm:presLayoutVars>
          <dgm:bulletEnabled val="1"/>
        </dgm:presLayoutVars>
      </dgm:prSet>
      <dgm:spPr/>
      <dgm:t>
        <a:bodyPr/>
        <a:lstStyle/>
        <a:p>
          <a:endParaRPr lang="ru-RU"/>
        </a:p>
      </dgm:t>
    </dgm:pt>
    <dgm:pt modelId="{A0048544-ACE5-4491-B030-DE496345B6AB}" type="pres">
      <dgm:prSet presAssocID="{89910811-D45A-47AF-ADC4-AB2D9016293E}" presName="sp" presStyleCnt="0"/>
      <dgm:spPr/>
    </dgm:pt>
    <dgm:pt modelId="{1F729B47-9CE6-41E2-93B5-720ECF37CAD7}" type="pres">
      <dgm:prSet presAssocID="{48A72094-D963-4AE9-8CB2-F457C2252BC6}" presName="composite" presStyleCnt="0"/>
      <dgm:spPr/>
    </dgm:pt>
    <dgm:pt modelId="{E70F507C-FDDD-4999-BC33-2F0012AA976A}" type="pres">
      <dgm:prSet presAssocID="{48A72094-D963-4AE9-8CB2-F457C2252BC6}" presName="parentText" presStyleLbl="alignNode1" presStyleIdx="5" presStyleCnt="6">
        <dgm:presLayoutVars>
          <dgm:chMax val="1"/>
          <dgm:bulletEnabled val="1"/>
        </dgm:presLayoutVars>
      </dgm:prSet>
      <dgm:spPr/>
      <dgm:t>
        <a:bodyPr/>
        <a:lstStyle/>
        <a:p>
          <a:endParaRPr lang="ru-RU"/>
        </a:p>
      </dgm:t>
    </dgm:pt>
    <dgm:pt modelId="{BD22767F-C687-4D46-B9B4-024918A80E9F}" type="pres">
      <dgm:prSet presAssocID="{48A72094-D963-4AE9-8CB2-F457C2252BC6}" presName="descendantText" presStyleLbl="alignAcc1" presStyleIdx="5" presStyleCnt="6">
        <dgm:presLayoutVars>
          <dgm:bulletEnabled val="1"/>
        </dgm:presLayoutVars>
      </dgm:prSet>
      <dgm:spPr/>
      <dgm:t>
        <a:bodyPr/>
        <a:lstStyle/>
        <a:p>
          <a:endParaRPr lang="ru-RU"/>
        </a:p>
      </dgm:t>
    </dgm:pt>
  </dgm:ptLst>
  <dgm:cxnLst>
    <dgm:cxn modelId="{EEB46B4A-567C-4622-9DA2-885060E8C10F}" type="presOf" srcId="{E92DF7A0-0EE0-4C55-865D-61D2EF7F86A8}" destId="{049F01D0-C5BF-4273-AC22-DDA8D6EF6913}" srcOrd="0" destOrd="0" presId="urn:microsoft.com/office/officeart/2005/8/layout/chevron2"/>
    <dgm:cxn modelId="{A48BF32B-B236-41FF-8DB3-CD632C9B7E2C}" type="presOf" srcId="{B2265728-0DB2-4E9D-A568-7E8FC3DB5620}" destId="{F3B96497-BE10-4EB4-8BCD-E1A42CF91744}" srcOrd="0" destOrd="0" presId="urn:microsoft.com/office/officeart/2005/8/layout/chevron2"/>
    <dgm:cxn modelId="{D5E7829F-7C72-47BE-B7A8-F2C26F717127}" srcId="{FEAF3AB0-6E23-43C6-97F8-C4B5DDDE7284}" destId="{48CB7094-15CF-41FB-A006-68BE4F56A15F}" srcOrd="0" destOrd="0" parTransId="{3B9470BE-2667-4B94-965C-4EBB00CC6359}" sibTransId="{1F6EC1E2-D5DA-462F-A353-B4B6E68E52E5}"/>
    <dgm:cxn modelId="{A913C631-82EC-413B-94E0-CC645FA4595A}" type="presOf" srcId="{80A61D6C-485C-423D-A88D-DE3F1689CEAD}" destId="{83D06628-4A20-45F9-BC01-54DBE0DC16E4}" srcOrd="0" destOrd="0" presId="urn:microsoft.com/office/officeart/2005/8/layout/chevron2"/>
    <dgm:cxn modelId="{12FB7EF9-B681-425F-BDFC-2FA7B279FF46}" srcId="{BC8EBC2D-A102-4032-8C3D-EE4EE56FF059}" destId="{48A72094-D963-4AE9-8CB2-F457C2252BC6}" srcOrd="5" destOrd="0" parTransId="{D8B35A63-1273-40E1-8133-A8C3809F7EA1}" sibTransId="{340F8E60-159E-4F67-8F1F-E88BE7AA6E11}"/>
    <dgm:cxn modelId="{59122681-537E-4164-ADB2-A2FFA219A7B8}" type="presOf" srcId="{8B770DCE-CA5D-4AFE-804E-C02B63B69276}" destId="{6F02DB8E-C2BF-45D2-9789-604D7093DE75}" srcOrd="0" destOrd="0" presId="urn:microsoft.com/office/officeart/2005/8/layout/chevron2"/>
    <dgm:cxn modelId="{026E4481-2A31-457F-82A6-4F5C61FDA2D6}" srcId="{B2265728-0DB2-4E9D-A568-7E8FC3DB5620}" destId="{80C94E38-2E43-4754-A14D-E9BDBD988AB6}" srcOrd="0" destOrd="0" parTransId="{B640B35B-9007-4BE1-B8FD-7A8B347777FE}" sibTransId="{BD39D60C-7891-4B07-8BB9-7AD7ADEA2294}"/>
    <dgm:cxn modelId="{056B7F37-5A71-408E-B45D-682B23633405}" srcId="{BC8EBC2D-A102-4032-8C3D-EE4EE56FF059}" destId="{E92DF7A0-0EE0-4C55-865D-61D2EF7F86A8}" srcOrd="3" destOrd="0" parTransId="{6127C580-7CE5-4F72-B312-D8A8C1BA1C5E}" sibTransId="{62CB8363-E950-4EFF-8E4A-C762673FE0F8}"/>
    <dgm:cxn modelId="{C7097835-E3A3-4599-8890-107CB1E18F26}" type="presOf" srcId="{48A72094-D963-4AE9-8CB2-F457C2252BC6}" destId="{E70F507C-FDDD-4999-BC33-2F0012AA976A}" srcOrd="0" destOrd="0" presId="urn:microsoft.com/office/officeart/2005/8/layout/chevron2"/>
    <dgm:cxn modelId="{E7538C1E-DAE3-464F-8C18-C7B441E81953}" type="presOf" srcId="{818E98FD-A2E7-4DDA-A353-E7776894F157}" destId="{B8F301CA-040B-4D09-B5A1-B83E368D3EC7}" srcOrd="0" destOrd="0" presId="urn:microsoft.com/office/officeart/2005/8/layout/chevron2"/>
    <dgm:cxn modelId="{90C527B7-24D7-4889-815F-1DA37A2A3A48}" type="presOf" srcId="{FEAF3AB0-6E23-43C6-97F8-C4B5DDDE7284}" destId="{E9F1A8D8-47DD-4C52-93B0-FFA43276597A}" srcOrd="0" destOrd="0" presId="urn:microsoft.com/office/officeart/2005/8/layout/chevron2"/>
    <dgm:cxn modelId="{5CCAFB69-77E3-4851-81F5-2D6D9F742A0A}" srcId="{BC8EBC2D-A102-4032-8C3D-EE4EE56FF059}" destId="{B2265728-0DB2-4E9D-A568-7E8FC3DB5620}" srcOrd="4" destOrd="0" parTransId="{62AD5A1D-A69C-4F2B-BF81-F4C9F2B369D6}" sibTransId="{89910811-D45A-47AF-ADC4-AB2D9016293E}"/>
    <dgm:cxn modelId="{E34A99D9-CA65-4C9A-A885-3510DD12D63A}" type="presOf" srcId="{EF483F37-E55D-4530-8276-E934999A3CFE}" destId="{BD22767F-C687-4D46-B9B4-024918A80E9F}" srcOrd="0" destOrd="0" presId="urn:microsoft.com/office/officeart/2005/8/layout/chevron2"/>
    <dgm:cxn modelId="{9A1E665E-303E-441C-8024-2CAABF6C6B41}" srcId="{26FE7CEB-D465-4AB8-A07F-9A9F13C0A7C4}" destId="{80A61D6C-485C-423D-A88D-DE3F1689CEAD}" srcOrd="0" destOrd="0" parTransId="{2A221067-D5E5-4F39-92E9-4A6F3625F8C1}" sibTransId="{8AD23637-7D2E-47F0-AF3A-CD71AE768525}"/>
    <dgm:cxn modelId="{FD48EC31-5189-467B-A352-B402F4463A70}" type="presOf" srcId="{48CB7094-15CF-41FB-A006-68BE4F56A15F}" destId="{1A4E86A0-F392-411D-835B-1102B64BAF29}" srcOrd="0" destOrd="0" presId="urn:microsoft.com/office/officeart/2005/8/layout/chevron2"/>
    <dgm:cxn modelId="{8F0DD6A1-9DA1-4564-BCC2-AF185FA6C10A}" type="presOf" srcId="{26FE7CEB-D465-4AB8-A07F-9A9F13C0A7C4}" destId="{4A750EE0-9AED-4634-820F-A1F36886F79A}" srcOrd="0" destOrd="0" presId="urn:microsoft.com/office/officeart/2005/8/layout/chevron2"/>
    <dgm:cxn modelId="{176C78BA-8249-4801-B61D-7B63394F167A}" srcId="{BC8EBC2D-A102-4032-8C3D-EE4EE56FF059}" destId="{DA83B2CF-A4D9-4907-8569-330FFB39723F}" srcOrd="1" destOrd="0" parTransId="{7F058601-7C4C-409F-8880-D87AB731126B}" sibTransId="{049FF717-4095-4D12-B446-391371471617}"/>
    <dgm:cxn modelId="{9FE8BD14-4AA9-4D4B-949A-D89821BB1619}" srcId="{DA83B2CF-A4D9-4907-8569-330FFB39723F}" destId="{818E98FD-A2E7-4DDA-A353-E7776894F157}" srcOrd="0" destOrd="0" parTransId="{1C43F2C6-8BD2-4E13-A9A7-10DE2C015BBE}" sibTransId="{F75C8FB1-48F4-481C-8756-95B69861427F}"/>
    <dgm:cxn modelId="{26B9BC93-64F8-4B79-9C20-287EB507FDFE}" type="presOf" srcId="{80C94E38-2E43-4754-A14D-E9BDBD988AB6}" destId="{A3104526-8D83-47F5-BD12-F3253509CD2F}" srcOrd="0" destOrd="0" presId="urn:microsoft.com/office/officeart/2005/8/layout/chevron2"/>
    <dgm:cxn modelId="{B1F732BF-B79D-49CB-8EAB-D3E3A1BAA914}" type="presOf" srcId="{BC8EBC2D-A102-4032-8C3D-EE4EE56FF059}" destId="{96D18E7C-6564-4A43-B506-FF4A1E180A63}" srcOrd="0" destOrd="0" presId="urn:microsoft.com/office/officeart/2005/8/layout/chevron2"/>
    <dgm:cxn modelId="{CD92D44B-ABF6-4D21-8500-3F4E02843572}" srcId="{48A72094-D963-4AE9-8CB2-F457C2252BC6}" destId="{EF483F37-E55D-4530-8276-E934999A3CFE}" srcOrd="0" destOrd="0" parTransId="{89D317FE-9A41-4718-AB90-05B568C9D2BC}" sibTransId="{5416B122-0E60-43E0-8B63-87117B6FB052}"/>
    <dgm:cxn modelId="{07A8303E-A6DB-41FF-8628-2A1A09FF8D66}" type="presOf" srcId="{DA83B2CF-A4D9-4907-8569-330FFB39723F}" destId="{967DD5C7-2428-4605-9F7F-FA009F383F90}" srcOrd="0" destOrd="0" presId="urn:microsoft.com/office/officeart/2005/8/layout/chevron2"/>
    <dgm:cxn modelId="{9045ED9F-A238-4AD8-BB1E-375F0750DD4E}" srcId="{BC8EBC2D-A102-4032-8C3D-EE4EE56FF059}" destId="{26FE7CEB-D465-4AB8-A07F-9A9F13C0A7C4}" srcOrd="2" destOrd="0" parTransId="{64CF511E-155C-424D-B7E7-952605A5BDC5}" sibTransId="{123818D9-AE3F-4476-AF11-B257FEDF94E2}"/>
    <dgm:cxn modelId="{0D2676F5-8001-4044-A919-D772919B7251}" srcId="{BC8EBC2D-A102-4032-8C3D-EE4EE56FF059}" destId="{FEAF3AB0-6E23-43C6-97F8-C4B5DDDE7284}" srcOrd="0" destOrd="0" parTransId="{4331E084-509F-44B3-BE1E-7C433D56F061}" sibTransId="{C95D117B-F958-483D-BCCC-EF69966E95E9}"/>
    <dgm:cxn modelId="{C640A1E4-08BD-4D1F-BF3C-F81FCDB842AD}" srcId="{E92DF7A0-0EE0-4C55-865D-61D2EF7F86A8}" destId="{8B770DCE-CA5D-4AFE-804E-C02B63B69276}" srcOrd="0" destOrd="0" parTransId="{9EE88E55-1181-43B1-9CD7-E4DEF261F101}" sibTransId="{950884BC-EC7B-4BDD-B4AD-47FAED812610}"/>
    <dgm:cxn modelId="{6CFE0634-AA7A-44D7-855C-ECFCD353449E}" type="presParOf" srcId="{96D18E7C-6564-4A43-B506-FF4A1E180A63}" destId="{CA43102E-C013-4276-9799-46403448EFD5}" srcOrd="0" destOrd="0" presId="urn:microsoft.com/office/officeart/2005/8/layout/chevron2"/>
    <dgm:cxn modelId="{22A6CF19-DFD8-4516-9E4C-6EC9B4CAD41F}" type="presParOf" srcId="{CA43102E-C013-4276-9799-46403448EFD5}" destId="{E9F1A8D8-47DD-4C52-93B0-FFA43276597A}" srcOrd="0" destOrd="0" presId="urn:microsoft.com/office/officeart/2005/8/layout/chevron2"/>
    <dgm:cxn modelId="{8DDDEE79-661B-423D-A6A7-EDC823814B3C}" type="presParOf" srcId="{CA43102E-C013-4276-9799-46403448EFD5}" destId="{1A4E86A0-F392-411D-835B-1102B64BAF29}" srcOrd="1" destOrd="0" presId="urn:microsoft.com/office/officeart/2005/8/layout/chevron2"/>
    <dgm:cxn modelId="{CFCD7AD2-FFF1-4C9A-A279-E18AC713D23B}" type="presParOf" srcId="{96D18E7C-6564-4A43-B506-FF4A1E180A63}" destId="{568EF8AB-6C3D-4C24-A770-9E8A3504F2BA}" srcOrd="1" destOrd="0" presId="urn:microsoft.com/office/officeart/2005/8/layout/chevron2"/>
    <dgm:cxn modelId="{C54C7021-3D75-4893-B959-AE165DAD3541}" type="presParOf" srcId="{96D18E7C-6564-4A43-B506-FF4A1E180A63}" destId="{69CB7BE1-AD66-438F-9BDA-4BB93B83DC5A}" srcOrd="2" destOrd="0" presId="urn:microsoft.com/office/officeart/2005/8/layout/chevron2"/>
    <dgm:cxn modelId="{33B7A611-53CA-46F6-9E94-A6F6A789F243}" type="presParOf" srcId="{69CB7BE1-AD66-438F-9BDA-4BB93B83DC5A}" destId="{967DD5C7-2428-4605-9F7F-FA009F383F90}" srcOrd="0" destOrd="0" presId="urn:microsoft.com/office/officeart/2005/8/layout/chevron2"/>
    <dgm:cxn modelId="{D2843B0C-1093-4DA3-9240-8289E0C89886}" type="presParOf" srcId="{69CB7BE1-AD66-438F-9BDA-4BB93B83DC5A}" destId="{B8F301CA-040B-4D09-B5A1-B83E368D3EC7}" srcOrd="1" destOrd="0" presId="urn:microsoft.com/office/officeart/2005/8/layout/chevron2"/>
    <dgm:cxn modelId="{69AB06DE-E0B5-48BD-ACF1-55D33FC32117}" type="presParOf" srcId="{96D18E7C-6564-4A43-B506-FF4A1E180A63}" destId="{E1AEDADD-6AB8-44A5-B622-3082CC59FBA5}" srcOrd="3" destOrd="0" presId="urn:microsoft.com/office/officeart/2005/8/layout/chevron2"/>
    <dgm:cxn modelId="{FFD23109-6E10-4EB1-967A-5351E68B1FA5}" type="presParOf" srcId="{96D18E7C-6564-4A43-B506-FF4A1E180A63}" destId="{153BA20C-CD71-4BF1-8B2D-9904F8924FFD}" srcOrd="4" destOrd="0" presId="urn:microsoft.com/office/officeart/2005/8/layout/chevron2"/>
    <dgm:cxn modelId="{E5FA0733-EEA1-4E15-A0D6-D94F6D8EE027}" type="presParOf" srcId="{153BA20C-CD71-4BF1-8B2D-9904F8924FFD}" destId="{4A750EE0-9AED-4634-820F-A1F36886F79A}" srcOrd="0" destOrd="0" presId="urn:microsoft.com/office/officeart/2005/8/layout/chevron2"/>
    <dgm:cxn modelId="{5FE7D0D3-A593-467F-9DB7-27F312BF89D1}" type="presParOf" srcId="{153BA20C-CD71-4BF1-8B2D-9904F8924FFD}" destId="{83D06628-4A20-45F9-BC01-54DBE0DC16E4}" srcOrd="1" destOrd="0" presId="urn:microsoft.com/office/officeart/2005/8/layout/chevron2"/>
    <dgm:cxn modelId="{29CA6920-32EA-40AC-A3BE-4D76F6CAE133}" type="presParOf" srcId="{96D18E7C-6564-4A43-B506-FF4A1E180A63}" destId="{37836E31-1C41-4263-8A28-A6D5B14765C3}" srcOrd="5" destOrd="0" presId="urn:microsoft.com/office/officeart/2005/8/layout/chevron2"/>
    <dgm:cxn modelId="{151EFC1C-40C9-47AE-970C-E516925AF5E8}" type="presParOf" srcId="{96D18E7C-6564-4A43-B506-FF4A1E180A63}" destId="{951C8DD8-C583-41A5-B6A7-16776C129759}" srcOrd="6" destOrd="0" presId="urn:microsoft.com/office/officeart/2005/8/layout/chevron2"/>
    <dgm:cxn modelId="{5E5242FE-D208-436C-9714-C68CB7768324}" type="presParOf" srcId="{951C8DD8-C583-41A5-B6A7-16776C129759}" destId="{049F01D0-C5BF-4273-AC22-DDA8D6EF6913}" srcOrd="0" destOrd="0" presId="urn:microsoft.com/office/officeart/2005/8/layout/chevron2"/>
    <dgm:cxn modelId="{C275F3C1-7758-47D1-B314-DBF1B09254FD}" type="presParOf" srcId="{951C8DD8-C583-41A5-B6A7-16776C129759}" destId="{6F02DB8E-C2BF-45D2-9789-604D7093DE75}" srcOrd="1" destOrd="0" presId="urn:microsoft.com/office/officeart/2005/8/layout/chevron2"/>
    <dgm:cxn modelId="{42B43B91-E11A-4A7E-95D7-436F03E8ECD9}" type="presParOf" srcId="{96D18E7C-6564-4A43-B506-FF4A1E180A63}" destId="{31F8A370-4479-4E60-98FC-7E33B7298E81}" srcOrd="7" destOrd="0" presId="urn:microsoft.com/office/officeart/2005/8/layout/chevron2"/>
    <dgm:cxn modelId="{D779CE48-5084-48F1-820A-DF62F753CC35}" type="presParOf" srcId="{96D18E7C-6564-4A43-B506-FF4A1E180A63}" destId="{20D3F7E0-FD84-4CBD-A67C-9865F364E3AA}" srcOrd="8" destOrd="0" presId="urn:microsoft.com/office/officeart/2005/8/layout/chevron2"/>
    <dgm:cxn modelId="{E87C81EB-E1E8-4096-9AC5-5316A3D1EDF0}" type="presParOf" srcId="{20D3F7E0-FD84-4CBD-A67C-9865F364E3AA}" destId="{F3B96497-BE10-4EB4-8BCD-E1A42CF91744}" srcOrd="0" destOrd="0" presId="urn:microsoft.com/office/officeart/2005/8/layout/chevron2"/>
    <dgm:cxn modelId="{4610EDE7-595F-4DA8-A7B1-6F7DB57351EE}" type="presParOf" srcId="{20D3F7E0-FD84-4CBD-A67C-9865F364E3AA}" destId="{A3104526-8D83-47F5-BD12-F3253509CD2F}" srcOrd="1" destOrd="0" presId="urn:microsoft.com/office/officeart/2005/8/layout/chevron2"/>
    <dgm:cxn modelId="{50310F64-77E9-479C-AF9B-CDFBA40E9307}" type="presParOf" srcId="{96D18E7C-6564-4A43-B506-FF4A1E180A63}" destId="{A0048544-ACE5-4491-B030-DE496345B6AB}" srcOrd="9" destOrd="0" presId="urn:microsoft.com/office/officeart/2005/8/layout/chevron2"/>
    <dgm:cxn modelId="{66B028FA-D4B5-4489-B0E4-2E5AAA7AEA19}" type="presParOf" srcId="{96D18E7C-6564-4A43-B506-FF4A1E180A63}" destId="{1F729B47-9CE6-41E2-93B5-720ECF37CAD7}" srcOrd="10" destOrd="0" presId="urn:microsoft.com/office/officeart/2005/8/layout/chevron2"/>
    <dgm:cxn modelId="{B7C3B6ED-5184-43A3-AA98-CAD4F371FB0C}" type="presParOf" srcId="{1F729B47-9CE6-41E2-93B5-720ECF37CAD7}" destId="{E70F507C-FDDD-4999-BC33-2F0012AA976A}" srcOrd="0" destOrd="0" presId="urn:microsoft.com/office/officeart/2005/8/layout/chevron2"/>
    <dgm:cxn modelId="{A84A96FE-C29D-47C5-B220-F3A4B3D06505}" type="presParOf" srcId="{1F729B47-9CE6-41E2-93B5-720ECF37CAD7}" destId="{BD22767F-C687-4D46-B9B4-024918A80E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B8DD43-06A4-4B58-87B9-DBBCF9263989}"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ru-RU"/>
        </a:p>
      </dgm:t>
    </dgm:pt>
    <dgm:pt modelId="{CCD39734-3586-4FEB-ACF9-BCFCE7EEEB1B}">
      <dgm:prSet phldrT="[Текст]" custT="1"/>
      <dgm:spPr/>
      <dgm:t>
        <a:bodyPr/>
        <a:lstStyle/>
        <a:p>
          <a:r>
            <a:rPr lang="kk-KZ" sz="2000" dirty="0" smtClean="0">
              <a:latin typeface="Times New Roman" pitchFamily="18" charset="0"/>
              <a:cs typeface="Times New Roman" pitchFamily="18" charset="0"/>
            </a:rPr>
            <a:t>Биостимуляция</a:t>
          </a:r>
          <a:endParaRPr lang="ru-RU" sz="2000" dirty="0"/>
        </a:p>
      </dgm:t>
    </dgm:pt>
    <dgm:pt modelId="{16CB0B34-53EC-49A1-AC06-4D86EA4EDFE8}" type="parTrans" cxnId="{F1686BCB-F752-47A1-98BE-A44213B1BE31}">
      <dgm:prSet/>
      <dgm:spPr/>
      <dgm:t>
        <a:bodyPr/>
        <a:lstStyle/>
        <a:p>
          <a:endParaRPr lang="ru-RU" sz="2000"/>
        </a:p>
      </dgm:t>
    </dgm:pt>
    <dgm:pt modelId="{5C1BFD34-2154-4199-8049-445DAD82F6E5}" type="sibTrans" cxnId="{F1686BCB-F752-47A1-98BE-A44213B1BE31}">
      <dgm:prSet/>
      <dgm:spPr/>
      <dgm:t>
        <a:bodyPr/>
        <a:lstStyle/>
        <a:p>
          <a:endParaRPr lang="ru-RU" sz="2000"/>
        </a:p>
      </dgm:t>
    </dgm:pt>
    <dgm:pt modelId="{0CD28D36-7CBA-4D3A-95CE-D12602A5BF6F}">
      <dgm:prSet phldrT="[Текст]" custT="1"/>
      <dgm:spPr/>
      <dgm:t>
        <a:bodyPr/>
        <a:lstStyle/>
        <a:p>
          <a:pPr algn="just"/>
          <a:r>
            <a:rPr lang="kk-KZ" sz="2000" dirty="0" smtClean="0">
              <a:latin typeface="Times New Roman" pitchFamily="18" charset="0"/>
              <a:cs typeface="Times New Roman" pitchFamily="18" charset="0"/>
            </a:rPr>
            <a:t>ластануға ұшыраған территорияларда аборигенді микрофлораның өсуін стимуляциялау</a:t>
          </a:r>
          <a:endParaRPr lang="ru-RU" sz="2000" dirty="0"/>
        </a:p>
      </dgm:t>
    </dgm:pt>
    <dgm:pt modelId="{B7314F48-6B21-4328-9276-F9665DB96F93}" type="parTrans" cxnId="{CBD7F9BD-4462-4F7D-ABD7-79C6692F14BB}">
      <dgm:prSet/>
      <dgm:spPr/>
      <dgm:t>
        <a:bodyPr/>
        <a:lstStyle/>
        <a:p>
          <a:endParaRPr lang="ru-RU" sz="2000"/>
        </a:p>
      </dgm:t>
    </dgm:pt>
    <dgm:pt modelId="{5EC74FD4-BA2F-48DC-B726-25132B6C033C}" type="sibTrans" cxnId="{CBD7F9BD-4462-4F7D-ABD7-79C6692F14BB}">
      <dgm:prSet/>
      <dgm:spPr/>
      <dgm:t>
        <a:bodyPr/>
        <a:lstStyle/>
        <a:p>
          <a:endParaRPr lang="ru-RU" sz="2000"/>
        </a:p>
      </dgm:t>
    </dgm:pt>
    <dgm:pt modelId="{465FC1E5-8D3B-4626-8B59-8D49F6BEF395}">
      <dgm:prSet phldrT="[Текст]" custT="1"/>
      <dgm:spPr/>
      <dgm:t>
        <a:bodyPr/>
        <a:lstStyle/>
        <a:p>
          <a:r>
            <a:rPr lang="kk-KZ" sz="2000" dirty="0" smtClean="0">
              <a:latin typeface="Times New Roman" pitchFamily="18" charset="0"/>
              <a:cs typeface="Times New Roman" pitchFamily="18" charset="0"/>
            </a:rPr>
            <a:t>Биоқосымша</a:t>
          </a:r>
          <a:endParaRPr lang="ru-RU" sz="2000" dirty="0"/>
        </a:p>
      </dgm:t>
    </dgm:pt>
    <dgm:pt modelId="{A6FB455D-D803-474E-990B-580D95C5DC3B}" type="parTrans" cxnId="{252EC26C-47BF-46AD-861A-69DDD88F3B20}">
      <dgm:prSet/>
      <dgm:spPr/>
      <dgm:t>
        <a:bodyPr/>
        <a:lstStyle/>
        <a:p>
          <a:endParaRPr lang="ru-RU" sz="2000"/>
        </a:p>
      </dgm:t>
    </dgm:pt>
    <dgm:pt modelId="{77E3FCF0-EDE4-4067-82AB-0B944706D598}" type="sibTrans" cxnId="{252EC26C-47BF-46AD-861A-69DDD88F3B20}">
      <dgm:prSet/>
      <dgm:spPr/>
      <dgm:t>
        <a:bodyPr/>
        <a:lstStyle/>
        <a:p>
          <a:endParaRPr lang="ru-RU" sz="2000"/>
        </a:p>
      </dgm:t>
    </dgm:pt>
    <dgm:pt modelId="{2D8A5B6E-807E-4638-9D06-BC9A3B541000}">
      <dgm:prSet phldrT="[Текст]" custT="1"/>
      <dgm:spPr/>
      <dgm:t>
        <a:bodyPr/>
        <a:lstStyle/>
        <a:p>
          <a:pPr algn="just"/>
          <a:r>
            <a:rPr lang="kk-KZ" sz="2000" dirty="0" smtClean="0">
              <a:latin typeface="Times New Roman" pitchFamily="18" charset="0"/>
              <a:cs typeface="Times New Roman" pitchFamily="18" charset="0"/>
            </a:rPr>
            <a:t>ластағыштарды деградациялауға мүмкіндігі бар микроорганизмдер биопрепараттарын топыраққа енгізу</a:t>
          </a:r>
          <a:endParaRPr lang="ru-RU" sz="2000" dirty="0"/>
        </a:p>
      </dgm:t>
    </dgm:pt>
    <dgm:pt modelId="{1BCC6276-3B6C-4709-ABCD-C73DF11D75EB}" type="parTrans" cxnId="{2F7C2516-935D-4E3F-B013-986E2EADE5CB}">
      <dgm:prSet/>
      <dgm:spPr/>
      <dgm:t>
        <a:bodyPr/>
        <a:lstStyle/>
        <a:p>
          <a:endParaRPr lang="ru-RU" sz="2000"/>
        </a:p>
      </dgm:t>
    </dgm:pt>
    <dgm:pt modelId="{D37AC7E9-4CCE-4715-B02C-727E847FF587}" type="sibTrans" cxnId="{2F7C2516-935D-4E3F-B013-986E2EADE5CB}">
      <dgm:prSet/>
      <dgm:spPr/>
      <dgm:t>
        <a:bodyPr/>
        <a:lstStyle/>
        <a:p>
          <a:endParaRPr lang="ru-RU" sz="2000"/>
        </a:p>
      </dgm:t>
    </dgm:pt>
    <dgm:pt modelId="{CBC447AA-268D-4EBC-8123-AABE5FABD00E}">
      <dgm:prSet phldrT="[Текст]" custT="1"/>
      <dgm:spPr/>
      <dgm:t>
        <a:bodyPr/>
        <a:lstStyle/>
        <a:p>
          <a:r>
            <a:rPr lang="kk-KZ" sz="2000" dirty="0" smtClean="0">
              <a:latin typeface="Times New Roman" pitchFamily="18" charset="0"/>
              <a:cs typeface="Times New Roman" pitchFamily="18" charset="0"/>
            </a:rPr>
            <a:t>Стимуляция</a:t>
          </a:r>
          <a:endParaRPr lang="ru-RU" sz="2000" dirty="0"/>
        </a:p>
      </dgm:t>
    </dgm:pt>
    <dgm:pt modelId="{29BF58F7-E6E3-4040-867B-8FDE479060D2}" type="parTrans" cxnId="{C3EEEF31-645B-46CF-A225-0E2E8D75D9D1}">
      <dgm:prSet/>
      <dgm:spPr/>
      <dgm:t>
        <a:bodyPr/>
        <a:lstStyle/>
        <a:p>
          <a:endParaRPr lang="ru-RU" sz="2000"/>
        </a:p>
      </dgm:t>
    </dgm:pt>
    <dgm:pt modelId="{87DCA4E0-A7B3-4993-A65F-6E8113DC4B60}" type="sibTrans" cxnId="{C3EEEF31-645B-46CF-A225-0E2E8D75D9D1}">
      <dgm:prSet/>
      <dgm:spPr/>
      <dgm:t>
        <a:bodyPr/>
        <a:lstStyle/>
        <a:p>
          <a:endParaRPr lang="ru-RU" sz="2000"/>
        </a:p>
      </dgm:t>
    </dgm:pt>
    <dgm:pt modelId="{D6EBB029-00B8-4043-926C-D87157674C28}">
      <dgm:prSet phldrT="[Текст]" custT="1"/>
      <dgm:spPr/>
      <dgm:t>
        <a:bodyPr/>
        <a:lstStyle/>
        <a:p>
          <a:pPr algn="just"/>
          <a:r>
            <a:rPr lang="kk-KZ" sz="2000" dirty="0" smtClean="0">
              <a:latin typeface="Times New Roman" pitchFamily="18" charset="0"/>
              <a:cs typeface="Times New Roman" pitchFamily="18" charset="0"/>
            </a:rPr>
            <a:t>ризосфералық микроорганизмдердің өсу стимуляциясына өсімдіктерді пайдалану</a:t>
          </a:r>
          <a:endParaRPr lang="ru-RU" sz="2000" dirty="0"/>
        </a:p>
      </dgm:t>
    </dgm:pt>
    <dgm:pt modelId="{D04DB7F9-6891-4375-84EA-BE8B20464AB3}" type="parTrans" cxnId="{65ECB3B4-E6D9-4734-919A-D008A267F2A3}">
      <dgm:prSet/>
      <dgm:spPr/>
      <dgm:t>
        <a:bodyPr/>
        <a:lstStyle/>
        <a:p>
          <a:endParaRPr lang="ru-RU" sz="2000"/>
        </a:p>
      </dgm:t>
    </dgm:pt>
    <dgm:pt modelId="{684EE769-D578-43B3-88A9-9F73EEAFB423}" type="sibTrans" cxnId="{65ECB3B4-E6D9-4734-919A-D008A267F2A3}">
      <dgm:prSet/>
      <dgm:spPr/>
      <dgm:t>
        <a:bodyPr/>
        <a:lstStyle/>
        <a:p>
          <a:endParaRPr lang="ru-RU" sz="2000"/>
        </a:p>
      </dgm:t>
    </dgm:pt>
    <dgm:pt modelId="{D7C27BE0-23B8-4864-A61E-0CD33C83547F}" type="pres">
      <dgm:prSet presAssocID="{B4B8DD43-06A4-4B58-87B9-DBBCF9263989}" presName="Name0" presStyleCnt="0">
        <dgm:presLayoutVars>
          <dgm:dir/>
          <dgm:animLvl val="lvl"/>
          <dgm:resizeHandles val="exact"/>
        </dgm:presLayoutVars>
      </dgm:prSet>
      <dgm:spPr/>
      <dgm:t>
        <a:bodyPr/>
        <a:lstStyle/>
        <a:p>
          <a:endParaRPr lang="ru-RU"/>
        </a:p>
      </dgm:t>
    </dgm:pt>
    <dgm:pt modelId="{A44E7769-EAC8-4ACC-BFD3-3DDB1896C922}" type="pres">
      <dgm:prSet presAssocID="{CCD39734-3586-4FEB-ACF9-BCFCE7EEEB1B}" presName="linNode" presStyleCnt="0"/>
      <dgm:spPr/>
      <dgm:t>
        <a:bodyPr/>
        <a:lstStyle/>
        <a:p>
          <a:endParaRPr lang="ru-RU"/>
        </a:p>
      </dgm:t>
    </dgm:pt>
    <dgm:pt modelId="{BB9B4178-64FD-4E44-9B4F-00595160620A}" type="pres">
      <dgm:prSet presAssocID="{CCD39734-3586-4FEB-ACF9-BCFCE7EEEB1B}" presName="parentText" presStyleLbl="node1" presStyleIdx="0" presStyleCnt="3">
        <dgm:presLayoutVars>
          <dgm:chMax val="1"/>
          <dgm:bulletEnabled val="1"/>
        </dgm:presLayoutVars>
      </dgm:prSet>
      <dgm:spPr/>
      <dgm:t>
        <a:bodyPr/>
        <a:lstStyle/>
        <a:p>
          <a:endParaRPr lang="ru-RU"/>
        </a:p>
      </dgm:t>
    </dgm:pt>
    <dgm:pt modelId="{040D359C-BAEC-4BA5-87A4-F5FEB3B03943}" type="pres">
      <dgm:prSet presAssocID="{CCD39734-3586-4FEB-ACF9-BCFCE7EEEB1B}" presName="descendantText" presStyleLbl="alignAccFollowNode1" presStyleIdx="0" presStyleCnt="3">
        <dgm:presLayoutVars>
          <dgm:bulletEnabled val="1"/>
        </dgm:presLayoutVars>
      </dgm:prSet>
      <dgm:spPr/>
      <dgm:t>
        <a:bodyPr/>
        <a:lstStyle/>
        <a:p>
          <a:endParaRPr lang="ru-RU"/>
        </a:p>
      </dgm:t>
    </dgm:pt>
    <dgm:pt modelId="{5433090B-91BF-4FFC-B902-6FB6EF573A98}" type="pres">
      <dgm:prSet presAssocID="{5C1BFD34-2154-4199-8049-445DAD82F6E5}" presName="sp" presStyleCnt="0"/>
      <dgm:spPr/>
      <dgm:t>
        <a:bodyPr/>
        <a:lstStyle/>
        <a:p>
          <a:endParaRPr lang="ru-RU"/>
        </a:p>
      </dgm:t>
    </dgm:pt>
    <dgm:pt modelId="{EDEB92F9-5ACA-4CE5-ADDD-CD2668AAF989}" type="pres">
      <dgm:prSet presAssocID="{465FC1E5-8D3B-4626-8B59-8D49F6BEF395}" presName="linNode" presStyleCnt="0"/>
      <dgm:spPr/>
      <dgm:t>
        <a:bodyPr/>
        <a:lstStyle/>
        <a:p>
          <a:endParaRPr lang="ru-RU"/>
        </a:p>
      </dgm:t>
    </dgm:pt>
    <dgm:pt modelId="{22F10AE5-F457-43F5-8CF5-51EC6E1BA7C0}" type="pres">
      <dgm:prSet presAssocID="{465FC1E5-8D3B-4626-8B59-8D49F6BEF395}" presName="parentText" presStyleLbl="node1" presStyleIdx="1" presStyleCnt="3">
        <dgm:presLayoutVars>
          <dgm:chMax val="1"/>
          <dgm:bulletEnabled val="1"/>
        </dgm:presLayoutVars>
      </dgm:prSet>
      <dgm:spPr/>
      <dgm:t>
        <a:bodyPr/>
        <a:lstStyle/>
        <a:p>
          <a:endParaRPr lang="ru-RU"/>
        </a:p>
      </dgm:t>
    </dgm:pt>
    <dgm:pt modelId="{FA71B437-9E18-44DD-B02A-46BF735BE1D8}" type="pres">
      <dgm:prSet presAssocID="{465FC1E5-8D3B-4626-8B59-8D49F6BEF395}" presName="descendantText" presStyleLbl="alignAccFollowNode1" presStyleIdx="1" presStyleCnt="3">
        <dgm:presLayoutVars>
          <dgm:bulletEnabled val="1"/>
        </dgm:presLayoutVars>
      </dgm:prSet>
      <dgm:spPr/>
      <dgm:t>
        <a:bodyPr/>
        <a:lstStyle/>
        <a:p>
          <a:endParaRPr lang="ru-RU"/>
        </a:p>
      </dgm:t>
    </dgm:pt>
    <dgm:pt modelId="{730CB05A-8667-473D-B757-5815C8BDAAAC}" type="pres">
      <dgm:prSet presAssocID="{77E3FCF0-EDE4-4067-82AB-0B944706D598}" presName="sp" presStyleCnt="0"/>
      <dgm:spPr/>
      <dgm:t>
        <a:bodyPr/>
        <a:lstStyle/>
        <a:p>
          <a:endParaRPr lang="ru-RU"/>
        </a:p>
      </dgm:t>
    </dgm:pt>
    <dgm:pt modelId="{8F290B31-50A2-4620-8246-33A888C3A3C8}" type="pres">
      <dgm:prSet presAssocID="{CBC447AA-268D-4EBC-8123-AABE5FABD00E}" presName="linNode" presStyleCnt="0"/>
      <dgm:spPr/>
      <dgm:t>
        <a:bodyPr/>
        <a:lstStyle/>
        <a:p>
          <a:endParaRPr lang="ru-RU"/>
        </a:p>
      </dgm:t>
    </dgm:pt>
    <dgm:pt modelId="{E96D2BF6-65F6-4A00-93FC-896ED35F1EE6}" type="pres">
      <dgm:prSet presAssocID="{CBC447AA-268D-4EBC-8123-AABE5FABD00E}" presName="parentText" presStyleLbl="node1" presStyleIdx="2" presStyleCnt="3">
        <dgm:presLayoutVars>
          <dgm:chMax val="1"/>
          <dgm:bulletEnabled val="1"/>
        </dgm:presLayoutVars>
      </dgm:prSet>
      <dgm:spPr/>
      <dgm:t>
        <a:bodyPr/>
        <a:lstStyle/>
        <a:p>
          <a:endParaRPr lang="ru-RU"/>
        </a:p>
      </dgm:t>
    </dgm:pt>
    <dgm:pt modelId="{EC35AFE5-A6C8-4363-AEBF-C270E7301725}" type="pres">
      <dgm:prSet presAssocID="{CBC447AA-268D-4EBC-8123-AABE5FABD00E}" presName="descendantText" presStyleLbl="alignAccFollowNode1" presStyleIdx="2" presStyleCnt="3">
        <dgm:presLayoutVars>
          <dgm:bulletEnabled val="1"/>
        </dgm:presLayoutVars>
      </dgm:prSet>
      <dgm:spPr/>
      <dgm:t>
        <a:bodyPr/>
        <a:lstStyle/>
        <a:p>
          <a:endParaRPr lang="ru-RU"/>
        </a:p>
      </dgm:t>
    </dgm:pt>
  </dgm:ptLst>
  <dgm:cxnLst>
    <dgm:cxn modelId="{65ECB3B4-E6D9-4734-919A-D008A267F2A3}" srcId="{CBC447AA-268D-4EBC-8123-AABE5FABD00E}" destId="{D6EBB029-00B8-4043-926C-D87157674C28}" srcOrd="0" destOrd="0" parTransId="{D04DB7F9-6891-4375-84EA-BE8B20464AB3}" sibTransId="{684EE769-D578-43B3-88A9-9F73EEAFB423}"/>
    <dgm:cxn modelId="{CBD7F9BD-4462-4F7D-ABD7-79C6692F14BB}" srcId="{CCD39734-3586-4FEB-ACF9-BCFCE7EEEB1B}" destId="{0CD28D36-7CBA-4D3A-95CE-D12602A5BF6F}" srcOrd="0" destOrd="0" parTransId="{B7314F48-6B21-4328-9276-F9665DB96F93}" sibTransId="{5EC74FD4-BA2F-48DC-B726-25132B6C033C}"/>
    <dgm:cxn modelId="{619153C9-F8BE-4C6E-9E63-62389D08E401}" type="presOf" srcId="{2D8A5B6E-807E-4638-9D06-BC9A3B541000}" destId="{FA71B437-9E18-44DD-B02A-46BF735BE1D8}" srcOrd="0" destOrd="0" presId="urn:microsoft.com/office/officeart/2005/8/layout/vList5"/>
    <dgm:cxn modelId="{8B884A29-00B7-41D0-8958-9C852031CC94}" type="presOf" srcId="{465FC1E5-8D3B-4626-8B59-8D49F6BEF395}" destId="{22F10AE5-F457-43F5-8CF5-51EC6E1BA7C0}" srcOrd="0" destOrd="0" presId="urn:microsoft.com/office/officeart/2005/8/layout/vList5"/>
    <dgm:cxn modelId="{78B6ACD6-45EB-4F4E-A4EE-40202463B9CF}" type="presOf" srcId="{B4B8DD43-06A4-4B58-87B9-DBBCF9263989}" destId="{D7C27BE0-23B8-4864-A61E-0CD33C83547F}" srcOrd="0" destOrd="0" presId="urn:microsoft.com/office/officeart/2005/8/layout/vList5"/>
    <dgm:cxn modelId="{27B2423A-158C-41AD-94DA-DE184C55E4C8}" type="presOf" srcId="{CCD39734-3586-4FEB-ACF9-BCFCE7EEEB1B}" destId="{BB9B4178-64FD-4E44-9B4F-00595160620A}" srcOrd="0" destOrd="0" presId="urn:microsoft.com/office/officeart/2005/8/layout/vList5"/>
    <dgm:cxn modelId="{2F7C2516-935D-4E3F-B013-986E2EADE5CB}" srcId="{465FC1E5-8D3B-4626-8B59-8D49F6BEF395}" destId="{2D8A5B6E-807E-4638-9D06-BC9A3B541000}" srcOrd="0" destOrd="0" parTransId="{1BCC6276-3B6C-4709-ABCD-C73DF11D75EB}" sibTransId="{D37AC7E9-4CCE-4715-B02C-727E847FF587}"/>
    <dgm:cxn modelId="{F1686BCB-F752-47A1-98BE-A44213B1BE31}" srcId="{B4B8DD43-06A4-4B58-87B9-DBBCF9263989}" destId="{CCD39734-3586-4FEB-ACF9-BCFCE7EEEB1B}" srcOrd="0" destOrd="0" parTransId="{16CB0B34-53EC-49A1-AC06-4D86EA4EDFE8}" sibTransId="{5C1BFD34-2154-4199-8049-445DAD82F6E5}"/>
    <dgm:cxn modelId="{C990EA96-5476-41C8-B5AD-DB02238A44F3}" type="presOf" srcId="{D6EBB029-00B8-4043-926C-D87157674C28}" destId="{EC35AFE5-A6C8-4363-AEBF-C270E7301725}" srcOrd="0" destOrd="0" presId="urn:microsoft.com/office/officeart/2005/8/layout/vList5"/>
    <dgm:cxn modelId="{563C5D3D-AA75-41A8-9B7C-863C0A549ADB}" type="presOf" srcId="{0CD28D36-7CBA-4D3A-95CE-D12602A5BF6F}" destId="{040D359C-BAEC-4BA5-87A4-F5FEB3B03943}" srcOrd="0" destOrd="0" presId="urn:microsoft.com/office/officeart/2005/8/layout/vList5"/>
    <dgm:cxn modelId="{644CF446-D8FC-4291-9DBD-27FD718E55DF}" type="presOf" srcId="{CBC447AA-268D-4EBC-8123-AABE5FABD00E}" destId="{E96D2BF6-65F6-4A00-93FC-896ED35F1EE6}" srcOrd="0" destOrd="0" presId="urn:microsoft.com/office/officeart/2005/8/layout/vList5"/>
    <dgm:cxn modelId="{C3EEEF31-645B-46CF-A225-0E2E8D75D9D1}" srcId="{B4B8DD43-06A4-4B58-87B9-DBBCF9263989}" destId="{CBC447AA-268D-4EBC-8123-AABE5FABD00E}" srcOrd="2" destOrd="0" parTransId="{29BF58F7-E6E3-4040-867B-8FDE479060D2}" sibTransId="{87DCA4E0-A7B3-4993-A65F-6E8113DC4B60}"/>
    <dgm:cxn modelId="{252EC26C-47BF-46AD-861A-69DDD88F3B20}" srcId="{B4B8DD43-06A4-4B58-87B9-DBBCF9263989}" destId="{465FC1E5-8D3B-4626-8B59-8D49F6BEF395}" srcOrd="1" destOrd="0" parTransId="{A6FB455D-D803-474E-990B-580D95C5DC3B}" sibTransId="{77E3FCF0-EDE4-4067-82AB-0B944706D598}"/>
    <dgm:cxn modelId="{224FC223-8BD8-4468-ABB6-C7BAAEDCBD77}" type="presParOf" srcId="{D7C27BE0-23B8-4864-A61E-0CD33C83547F}" destId="{A44E7769-EAC8-4ACC-BFD3-3DDB1896C922}" srcOrd="0" destOrd="0" presId="urn:microsoft.com/office/officeart/2005/8/layout/vList5"/>
    <dgm:cxn modelId="{4439BC9F-453E-4924-968D-261C450B1C1A}" type="presParOf" srcId="{A44E7769-EAC8-4ACC-BFD3-3DDB1896C922}" destId="{BB9B4178-64FD-4E44-9B4F-00595160620A}" srcOrd="0" destOrd="0" presId="urn:microsoft.com/office/officeart/2005/8/layout/vList5"/>
    <dgm:cxn modelId="{6A432C74-EAA6-495C-B4A8-FCE65D297002}" type="presParOf" srcId="{A44E7769-EAC8-4ACC-BFD3-3DDB1896C922}" destId="{040D359C-BAEC-4BA5-87A4-F5FEB3B03943}" srcOrd="1" destOrd="0" presId="urn:microsoft.com/office/officeart/2005/8/layout/vList5"/>
    <dgm:cxn modelId="{F13DABE3-062F-4DD1-9785-1D7AA0F3D7C3}" type="presParOf" srcId="{D7C27BE0-23B8-4864-A61E-0CD33C83547F}" destId="{5433090B-91BF-4FFC-B902-6FB6EF573A98}" srcOrd="1" destOrd="0" presId="urn:microsoft.com/office/officeart/2005/8/layout/vList5"/>
    <dgm:cxn modelId="{4726C84E-05B1-47B4-ABAA-354F0FFC48D5}" type="presParOf" srcId="{D7C27BE0-23B8-4864-A61E-0CD33C83547F}" destId="{EDEB92F9-5ACA-4CE5-ADDD-CD2668AAF989}" srcOrd="2" destOrd="0" presId="urn:microsoft.com/office/officeart/2005/8/layout/vList5"/>
    <dgm:cxn modelId="{71EA6B97-3A2E-4AD7-A782-51954A725017}" type="presParOf" srcId="{EDEB92F9-5ACA-4CE5-ADDD-CD2668AAF989}" destId="{22F10AE5-F457-43F5-8CF5-51EC6E1BA7C0}" srcOrd="0" destOrd="0" presId="urn:microsoft.com/office/officeart/2005/8/layout/vList5"/>
    <dgm:cxn modelId="{1CE0875A-3288-44BD-B70E-1EBFD964BB49}" type="presParOf" srcId="{EDEB92F9-5ACA-4CE5-ADDD-CD2668AAF989}" destId="{FA71B437-9E18-44DD-B02A-46BF735BE1D8}" srcOrd="1" destOrd="0" presId="urn:microsoft.com/office/officeart/2005/8/layout/vList5"/>
    <dgm:cxn modelId="{9B2DBB55-2BBF-401D-A774-B0CB50FA98B6}" type="presParOf" srcId="{D7C27BE0-23B8-4864-A61E-0CD33C83547F}" destId="{730CB05A-8667-473D-B757-5815C8BDAAAC}" srcOrd="3" destOrd="0" presId="urn:microsoft.com/office/officeart/2005/8/layout/vList5"/>
    <dgm:cxn modelId="{2EF36B24-C005-486C-B319-9905FDB21476}" type="presParOf" srcId="{D7C27BE0-23B8-4864-A61E-0CD33C83547F}" destId="{8F290B31-50A2-4620-8246-33A888C3A3C8}" srcOrd="4" destOrd="0" presId="urn:microsoft.com/office/officeart/2005/8/layout/vList5"/>
    <dgm:cxn modelId="{457992BC-C102-4EC3-AC1E-B4C8A3A5F25A}" type="presParOf" srcId="{8F290B31-50A2-4620-8246-33A888C3A3C8}" destId="{E96D2BF6-65F6-4A00-93FC-896ED35F1EE6}" srcOrd="0" destOrd="0" presId="urn:microsoft.com/office/officeart/2005/8/layout/vList5"/>
    <dgm:cxn modelId="{7B041DCF-60A7-4D98-98BC-6338BE021A2E}" type="presParOf" srcId="{8F290B31-50A2-4620-8246-33A888C3A3C8}" destId="{EC35AFE5-A6C8-4363-AEBF-C270E730172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81B920-7B8D-4500-9324-8F2C1E2B23E1}" type="doc">
      <dgm:prSet loTypeId="urn:microsoft.com/office/officeart/2008/layout/VerticalCurvedList" loCatId="list" qsTypeId="urn:microsoft.com/office/officeart/2005/8/quickstyle/3d2" qsCatId="3D" csTypeId="urn:microsoft.com/office/officeart/2005/8/colors/accent0_1" csCatId="mainScheme" phldr="1"/>
      <dgm:spPr/>
      <dgm:t>
        <a:bodyPr/>
        <a:lstStyle/>
        <a:p>
          <a:endParaRPr lang="ru-RU"/>
        </a:p>
      </dgm:t>
    </dgm:pt>
    <dgm:pt modelId="{54F12CDD-436A-4BEC-84E2-B2B47C8761D8}">
      <dgm:prSet phldrT="[Текст]"/>
      <dgm:spPr/>
      <dgm:t>
        <a:bodyPr/>
        <a:lstStyle/>
        <a:p>
          <a:pPr algn="ctr"/>
          <a:r>
            <a:rPr lang="kk-KZ" smtClean="0">
              <a:latin typeface="Times New Roman" panose="02020603050405020304" pitchFamily="18" charset="0"/>
              <a:cs typeface="Times New Roman" panose="02020603050405020304" pitchFamily="18" charset="0"/>
            </a:rPr>
            <a:t>Технологиялық микроорганизмдер (адамдарға қауіпсіз және өнеркәсіптік қолдануға жарайтын) бөліп алу қажет;</a:t>
          </a:r>
          <a:endParaRPr lang="ru-RU" dirty="0">
            <a:latin typeface="Times New Roman" panose="02020603050405020304" pitchFamily="18" charset="0"/>
            <a:cs typeface="Times New Roman" panose="02020603050405020304" pitchFamily="18" charset="0"/>
          </a:endParaRPr>
        </a:p>
      </dgm:t>
    </dgm:pt>
    <dgm:pt modelId="{E5F43299-A5EE-4FB3-8BAB-1C104D8270B0}" type="parTrans" cxnId="{D0E4AADD-2E3A-4EA5-A953-593F7A39D771}">
      <dgm:prSet/>
      <dgm:spPr/>
      <dgm:t>
        <a:bodyPr/>
        <a:lstStyle/>
        <a:p>
          <a:pPr algn="ctr"/>
          <a:endParaRPr lang="ru-RU">
            <a:solidFill>
              <a:schemeClr val="tx1"/>
            </a:solidFill>
            <a:latin typeface="Times New Roman" panose="02020603050405020304" pitchFamily="18" charset="0"/>
            <a:cs typeface="Times New Roman" panose="02020603050405020304" pitchFamily="18" charset="0"/>
          </a:endParaRPr>
        </a:p>
      </dgm:t>
    </dgm:pt>
    <dgm:pt modelId="{67BAE1DC-12BD-4FC6-8D4D-EC87E77D3A16}" type="sibTrans" cxnId="{D0E4AADD-2E3A-4EA5-A953-593F7A39D771}">
      <dgm:prSet/>
      <dgm:spPr/>
      <dgm:t>
        <a:bodyPr/>
        <a:lstStyle/>
        <a:p>
          <a:pPr algn="ctr"/>
          <a:endParaRPr lang="ru-RU">
            <a:solidFill>
              <a:schemeClr val="tx1"/>
            </a:solidFill>
            <a:latin typeface="Times New Roman" panose="02020603050405020304" pitchFamily="18" charset="0"/>
            <a:cs typeface="Times New Roman" panose="02020603050405020304" pitchFamily="18" charset="0"/>
          </a:endParaRPr>
        </a:p>
      </dgm:t>
    </dgm:pt>
    <dgm:pt modelId="{9989BF01-2B9D-44FD-867B-BE008E272CFC}">
      <dgm:prSet phldrT="[Текст]"/>
      <dgm:spPr/>
      <dgm:t>
        <a:bodyPr/>
        <a:lstStyle/>
        <a:p>
          <a:pPr algn="ctr"/>
          <a:r>
            <a:rPr lang="kk-KZ" smtClean="0">
              <a:latin typeface="Times New Roman" panose="02020603050405020304" pitchFamily="18" charset="0"/>
              <a:cs typeface="Times New Roman" panose="02020603050405020304" pitchFamily="18" charset="0"/>
            </a:rPr>
            <a:t>Культивациялауға жағдай таңдау керек;</a:t>
          </a:r>
          <a:endParaRPr lang="ru-RU" dirty="0">
            <a:latin typeface="Times New Roman" panose="02020603050405020304" pitchFamily="18" charset="0"/>
            <a:cs typeface="Times New Roman" panose="02020603050405020304" pitchFamily="18" charset="0"/>
          </a:endParaRPr>
        </a:p>
      </dgm:t>
    </dgm:pt>
    <dgm:pt modelId="{67883AFA-7767-48E7-8853-376CCC98ABF4}" type="parTrans" cxnId="{D2CD482C-20C4-4F2D-8CD0-3BC7EA0AACA0}">
      <dgm:prSet/>
      <dgm:spPr/>
      <dgm:t>
        <a:bodyPr/>
        <a:lstStyle/>
        <a:p>
          <a:pPr algn="ctr"/>
          <a:endParaRPr lang="ru-RU">
            <a:solidFill>
              <a:schemeClr val="tx1"/>
            </a:solidFill>
            <a:latin typeface="Times New Roman" panose="02020603050405020304" pitchFamily="18" charset="0"/>
            <a:cs typeface="Times New Roman" panose="02020603050405020304" pitchFamily="18" charset="0"/>
          </a:endParaRPr>
        </a:p>
      </dgm:t>
    </dgm:pt>
    <dgm:pt modelId="{32519DB6-C0A6-4C92-A3C9-882DB365C6B4}" type="sibTrans" cxnId="{D2CD482C-20C4-4F2D-8CD0-3BC7EA0AACA0}">
      <dgm:prSet/>
      <dgm:spPr/>
      <dgm:t>
        <a:bodyPr/>
        <a:lstStyle/>
        <a:p>
          <a:pPr algn="ctr"/>
          <a:endParaRPr lang="ru-RU">
            <a:solidFill>
              <a:schemeClr val="tx1"/>
            </a:solidFill>
            <a:latin typeface="Times New Roman" panose="02020603050405020304" pitchFamily="18" charset="0"/>
            <a:cs typeface="Times New Roman" panose="02020603050405020304" pitchFamily="18" charset="0"/>
          </a:endParaRPr>
        </a:p>
      </dgm:t>
    </dgm:pt>
    <dgm:pt modelId="{6752D491-5F5C-4079-ABB6-5D13753B8816}">
      <dgm:prSet phldrT="[Текст]"/>
      <dgm:spPr/>
      <dgm:t>
        <a:bodyPr/>
        <a:lstStyle/>
        <a:p>
          <a:pPr algn="ctr"/>
          <a:r>
            <a:rPr lang="kk-KZ" smtClean="0">
              <a:latin typeface="Times New Roman" panose="02020603050405020304" pitchFamily="18" charset="0"/>
              <a:cs typeface="Times New Roman" panose="02020603050405020304" pitchFamily="18" charset="0"/>
            </a:rPr>
            <a:t>Биодеструкторларды топыраққа енгізу үшін уақытты, әдісті және мөлшерін дұрыс таңдап алу керек.</a:t>
          </a:r>
          <a:endParaRPr lang="ru-RU" dirty="0">
            <a:latin typeface="Times New Roman" panose="02020603050405020304" pitchFamily="18" charset="0"/>
            <a:cs typeface="Times New Roman" panose="02020603050405020304" pitchFamily="18" charset="0"/>
          </a:endParaRPr>
        </a:p>
      </dgm:t>
    </dgm:pt>
    <dgm:pt modelId="{494CF966-2448-430F-8BCB-1393A20B3560}" type="parTrans" cxnId="{CE3002A2-2DAA-446E-93DD-E4F4889C77F7}">
      <dgm:prSet/>
      <dgm:spPr/>
      <dgm:t>
        <a:bodyPr/>
        <a:lstStyle/>
        <a:p>
          <a:pPr algn="ctr"/>
          <a:endParaRPr lang="ru-RU">
            <a:solidFill>
              <a:schemeClr val="tx1"/>
            </a:solidFill>
            <a:latin typeface="Times New Roman" panose="02020603050405020304" pitchFamily="18" charset="0"/>
            <a:cs typeface="Times New Roman" panose="02020603050405020304" pitchFamily="18" charset="0"/>
          </a:endParaRPr>
        </a:p>
      </dgm:t>
    </dgm:pt>
    <dgm:pt modelId="{92960D2C-E008-4F80-A350-1C101C1A232E}" type="sibTrans" cxnId="{CE3002A2-2DAA-446E-93DD-E4F4889C77F7}">
      <dgm:prSet/>
      <dgm:spPr/>
      <dgm:t>
        <a:bodyPr/>
        <a:lstStyle/>
        <a:p>
          <a:pPr algn="ctr"/>
          <a:endParaRPr lang="ru-RU">
            <a:solidFill>
              <a:schemeClr val="tx1"/>
            </a:solidFill>
            <a:latin typeface="Times New Roman" panose="02020603050405020304" pitchFamily="18" charset="0"/>
            <a:cs typeface="Times New Roman" panose="02020603050405020304" pitchFamily="18" charset="0"/>
          </a:endParaRPr>
        </a:p>
      </dgm:t>
    </dgm:pt>
    <dgm:pt modelId="{A86ED953-70F9-4B00-B10C-8634BC33CB96}" type="pres">
      <dgm:prSet presAssocID="{6D81B920-7B8D-4500-9324-8F2C1E2B23E1}" presName="Name0" presStyleCnt="0">
        <dgm:presLayoutVars>
          <dgm:chMax val="7"/>
          <dgm:chPref val="7"/>
          <dgm:dir/>
        </dgm:presLayoutVars>
      </dgm:prSet>
      <dgm:spPr/>
      <dgm:t>
        <a:bodyPr/>
        <a:lstStyle/>
        <a:p>
          <a:endParaRPr lang="ru-RU"/>
        </a:p>
      </dgm:t>
    </dgm:pt>
    <dgm:pt modelId="{2C22E7D4-8C23-45D7-9ED0-016B21B62C7B}" type="pres">
      <dgm:prSet presAssocID="{6D81B920-7B8D-4500-9324-8F2C1E2B23E1}" presName="Name1" presStyleCnt="0"/>
      <dgm:spPr/>
      <dgm:t>
        <a:bodyPr/>
        <a:lstStyle/>
        <a:p>
          <a:endParaRPr lang="ru-RU"/>
        </a:p>
      </dgm:t>
    </dgm:pt>
    <dgm:pt modelId="{D0D24196-2270-4666-AF67-26D30A016785}" type="pres">
      <dgm:prSet presAssocID="{6D81B920-7B8D-4500-9324-8F2C1E2B23E1}" presName="cycle" presStyleCnt="0"/>
      <dgm:spPr/>
      <dgm:t>
        <a:bodyPr/>
        <a:lstStyle/>
        <a:p>
          <a:endParaRPr lang="ru-RU"/>
        </a:p>
      </dgm:t>
    </dgm:pt>
    <dgm:pt modelId="{DD4EBC1F-A173-4092-BF8B-D4EAFD9DF1AC}" type="pres">
      <dgm:prSet presAssocID="{6D81B920-7B8D-4500-9324-8F2C1E2B23E1}" presName="srcNode" presStyleLbl="node1" presStyleIdx="0" presStyleCnt="3"/>
      <dgm:spPr/>
      <dgm:t>
        <a:bodyPr/>
        <a:lstStyle/>
        <a:p>
          <a:endParaRPr lang="ru-RU"/>
        </a:p>
      </dgm:t>
    </dgm:pt>
    <dgm:pt modelId="{35EFAE7F-64CC-4883-9F56-5DE77F83305D}" type="pres">
      <dgm:prSet presAssocID="{6D81B920-7B8D-4500-9324-8F2C1E2B23E1}" presName="conn" presStyleLbl="parChTrans1D2" presStyleIdx="0" presStyleCnt="1"/>
      <dgm:spPr/>
      <dgm:t>
        <a:bodyPr/>
        <a:lstStyle/>
        <a:p>
          <a:endParaRPr lang="ru-RU"/>
        </a:p>
      </dgm:t>
    </dgm:pt>
    <dgm:pt modelId="{262772EA-CA9E-46FE-9116-44497A93A6E7}" type="pres">
      <dgm:prSet presAssocID="{6D81B920-7B8D-4500-9324-8F2C1E2B23E1}" presName="extraNode" presStyleLbl="node1" presStyleIdx="0" presStyleCnt="3"/>
      <dgm:spPr/>
      <dgm:t>
        <a:bodyPr/>
        <a:lstStyle/>
        <a:p>
          <a:endParaRPr lang="ru-RU"/>
        </a:p>
      </dgm:t>
    </dgm:pt>
    <dgm:pt modelId="{473533D3-22BA-44F5-A3CC-52A3E79EB9A2}" type="pres">
      <dgm:prSet presAssocID="{6D81B920-7B8D-4500-9324-8F2C1E2B23E1}" presName="dstNode" presStyleLbl="node1" presStyleIdx="0" presStyleCnt="3"/>
      <dgm:spPr/>
      <dgm:t>
        <a:bodyPr/>
        <a:lstStyle/>
        <a:p>
          <a:endParaRPr lang="ru-RU"/>
        </a:p>
      </dgm:t>
    </dgm:pt>
    <dgm:pt modelId="{55B7518F-11DE-46B3-BE95-B3B1C965AECA}" type="pres">
      <dgm:prSet presAssocID="{54F12CDD-436A-4BEC-84E2-B2B47C8761D8}" presName="text_1" presStyleLbl="node1" presStyleIdx="0" presStyleCnt="3">
        <dgm:presLayoutVars>
          <dgm:bulletEnabled val="1"/>
        </dgm:presLayoutVars>
      </dgm:prSet>
      <dgm:spPr/>
      <dgm:t>
        <a:bodyPr/>
        <a:lstStyle/>
        <a:p>
          <a:endParaRPr lang="ru-RU"/>
        </a:p>
      </dgm:t>
    </dgm:pt>
    <dgm:pt modelId="{5AAB3779-7F55-43BD-8C74-0FC6636DCE12}" type="pres">
      <dgm:prSet presAssocID="{54F12CDD-436A-4BEC-84E2-B2B47C8761D8}" presName="accent_1" presStyleCnt="0"/>
      <dgm:spPr/>
      <dgm:t>
        <a:bodyPr/>
        <a:lstStyle/>
        <a:p>
          <a:endParaRPr lang="ru-RU"/>
        </a:p>
      </dgm:t>
    </dgm:pt>
    <dgm:pt modelId="{14CC5130-D2AD-44EC-B00B-1F1123FA5DCE}" type="pres">
      <dgm:prSet presAssocID="{54F12CDD-436A-4BEC-84E2-B2B47C8761D8}" presName="accentRepeatNode" presStyleLbl="solidFgAcc1" presStyleIdx="0" presStyleCnt="3"/>
      <dgm:spPr/>
      <dgm:t>
        <a:bodyPr/>
        <a:lstStyle/>
        <a:p>
          <a:endParaRPr lang="ru-RU"/>
        </a:p>
      </dgm:t>
    </dgm:pt>
    <dgm:pt modelId="{86171A71-C4C0-4437-A661-D73EA757E48D}" type="pres">
      <dgm:prSet presAssocID="{9989BF01-2B9D-44FD-867B-BE008E272CFC}" presName="text_2" presStyleLbl="node1" presStyleIdx="1" presStyleCnt="3">
        <dgm:presLayoutVars>
          <dgm:bulletEnabled val="1"/>
        </dgm:presLayoutVars>
      </dgm:prSet>
      <dgm:spPr/>
      <dgm:t>
        <a:bodyPr/>
        <a:lstStyle/>
        <a:p>
          <a:endParaRPr lang="ru-RU"/>
        </a:p>
      </dgm:t>
    </dgm:pt>
    <dgm:pt modelId="{DF7F3DAD-3E5E-482B-9936-562C526E5BBB}" type="pres">
      <dgm:prSet presAssocID="{9989BF01-2B9D-44FD-867B-BE008E272CFC}" presName="accent_2" presStyleCnt="0"/>
      <dgm:spPr/>
      <dgm:t>
        <a:bodyPr/>
        <a:lstStyle/>
        <a:p>
          <a:endParaRPr lang="ru-RU"/>
        </a:p>
      </dgm:t>
    </dgm:pt>
    <dgm:pt modelId="{E353B6A5-51E7-4E36-9E46-6EB2A21513E0}" type="pres">
      <dgm:prSet presAssocID="{9989BF01-2B9D-44FD-867B-BE008E272CFC}" presName="accentRepeatNode" presStyleLbl="solidFgAcc1" presStyleIdx="1" presStyleCnt="3"/>
      <dgm:spPr/>
      <dgm:t>
        <a:bodyPr/>
        <a:lstStyle/>
        <a:p>
          <a:endParaRPr lang="ru-RU"/>
        </a:p>
      </dgm:t>
    </dgm:pt>
    <dgm:pt modelId="{296C6207-9CD4-4382-97EA-30C65E344517}" type="pres">
      <dgm:prSet presAssocID="{6752D491-5F5C-4079-ABB6-5D13753B8816}" presName="text_3" presStyleLbl="node1" presStyleIdx="2" presStyleCnt="3">
        <dgm:presLayoutVars>
          <dgm:bulletEnabled val="1"/>
        </dgm:presLayoutVars>
      </dgm:prSet>
      <dgm:spPr/>
      <dgm:t>
        <a:bodyPr/>
        <a:lstStyle/>
        <a:p>
          <a:endParaRPr lang="ru-RU"/>
        </a:p>
      </dgm:t>
    </dgm:pt>
    <dgm:pt modelId="{835F3369-E9C0-4C7A-B92C-F4EC7F192926}" type="pres">
      <dgm:prSet presAssocID="{6752D491-5F5C-4079-ABB6-5D13753B8816}" presName="accent_3" presStyleCnt="0"/>
      <dgm:spPr/>
      <dgm:t>
        <a:bodyPr/>
        <a:lstStyle/>
        <a:p>
          <a:endParaRPr lang="ru-RU"/>
        </a:p>
      </dgm:t>
    </dgm:pt>
    <dgm:pt modelId="{352FD94D-52CB-40E0-9A71-FDD12E81E12E}" type="pres">
      <dgm:prSet presAssocID="{6752D491-5F5C-4079-ABB6-5D13753B8816}" presName="accentRepeatNode" presStyleLbl="solidFgAcc1" presStyleIdx="2" presStyleCnt="3"/>
      <dgm:spPr/>
      <dgm:t>
        <a:bodyPr/>
        <a:lstStyle/>
        <a:p>
          <a:endParaRPr lang="ru-RU"/>
        </a:p>
      </dgm:t>
    </dgm:pt>
  </dgm:ptLst>
  <dgm:cxnLst>
    <dgm:cxn modelId="{B8CB8984-CFC0-4908-97EE-8FA185477196}" type="presOf" srcId="{9989BF01-2B9D-44FD-867B-BE008E272CFC}" destId="{86171A71-C4C0-4437-A661-D73EA757E48D}" srcOrd="0" destOrd="0" presId="urn:microsoft.com/office/officeart/2008/layout/VerticalCurvedList"/>
    <dgm:cxn modelId="{E763AF0E-59BA-45DE-BB68-53F5BA4A3C85}" type="presOf" srcId="{6D81B920-7B8D-4500-9324-8F2C1E2B23E1}" destId="{A86ED953-70F9-4B00-B10C-8634BC33CB96}" srcOrd="0" destOrd="0" presId="urn:microsoft.com/office/officeart/2008/layout/VerticalCurvedList"/>
    <dgm:cxn modelId="{1C073B22-6CB2-4B6D-8C98-3339A2F6D780}" type="presOf" srcId="{54F12CDD-436A-4BEC-84E2-B2B47C8761D8}" destId="{55B7518F-11DE-46B3-BE95-B3B1C965AECA}" srcOrd="0" destOrd="0" presId="urn:microsoft.com/office/officeart/2008/layout/VerticalCurvedList"/>
    <dgm:cxn modelId="{7F384B14-A3B3-418D-AEE6-E34512BD933B}" type="presOf" srcId="{6752D491-5F5C-4079-ABB6-5D13753B8816}" destId="{296C6207-9CD4-4382-97EA-30C65E344517}" srcOrd="0" destOrd="0" presId="urn:microsoft.com/office/officeart/2008/layout/VerticalCurvedList"/>
    <dgm:cxn modelId="{D2CD482C-20C4-4F2D-8CD0-3BC7EA0AACA0}" srcId="{6D81B920-7B8D-4500-9324-8F2C1E2B23E1}" destId="{9989BF01-2B9D-44FD-867B-BE008E272CFC}" srcOrd="1" destOrd="0" parTransId="{67883AFA-7767-48E7-8853-376CCC98ABF4}" sibTransId="{32519DB6-C0A6-4C92-A3C9-882DB365C6B4}"/>
    <dgm:cxn modelId="{D0E4AADD-2E3A-4EA5-A953-593F7A39D771}" srcId="{6D81B920-7B8D-4500-9324-8F2C1E2B23E1}" destId="{54F12CDD-436A-4BEC-84E2-B2B47C8761D8}" srcOrd="0" destOrd="0" parTransId="{E5F43299-A5EE-4FB3-8BAB-1C104D8270B0}" sibTransId="{67BAE1DC-12BD-4FC6-8D4D-EC87E77D3A16}"/>
    <dgm:cxn modelId="{CE3002A2-2DAA-446E-93DD-E4F4889C77F7}" srcId="{6D81B920-7B8D-4500-9324-8F2C1E2B23E1}" destId="{6752D491-5F5C-4079-ABB6-5D13753B8816}" srcOrd="2" destOrd="0" parTransId="{494CF966-2448-430F-8BCB-1393A20B3560}" sibTransId="{92960D2C-E008-4F80-A350-1C101C1A232E}"/>
    <dgm:cxn modelId="{EBA91A06-26A9-4579-961E-06A1D965FFA1}" type="presOf" srcId="{67BAE1DC-12BD-4FC6-8D4D-EC87E77D3A16}" destId="{35EFAE7F-64CC-4883-9F56-5DE77F83305D}" srcOrd="0" destOrd="0" presId="urn:microsoft.com/office/officeart/2008/layout/VerticalCurvedList"/>
    <dgm:cxn modelId="{D6BB6DC6-C840-4851-8CF2-90EA6D04F20B}" type="presParOf" srcId="{A86ED953-70F9-4B00-B10C-8634BC33CB96}" destId="{2C22E7D4-8C23-45D7-9ED0-016B21B62C7B}" srcOrd="0" destOrd="0" presId="urn:microsoft.com/office/officeart/2008/layout/VerticalCurvedList"/>
    <dgm:cxn modelId="{8FACC1D1-C7D9-40DD-A329-ECEEA4607350}" type="presParOf" srcId="{2C22E7D4-8C23-45D7-9ED0-016B21B62C7B}" destId="{D0D24196-2270-4666-AF67-26D30A016785}" srcOrd="0" destOrd="0" presId="urn:microsoft.com/office/officeart/2008/layout/VerticalCurvedList"/>
    <dgm:cxn modelId="{D330CEE4-7A14-42B7-9CBA-08462F649B54}" type="presParOf" srcId="{D0D24196-2270-4666-AF67-26D30A016785}" destId="{DD4EBC1F-A173-4092-BF8B-D4EAFD9DF1AC}" srcOrd="0" destOrd="0" presId="urn:microsoft.com/office/officeart/2008/layout/VerticalCurvedList"/>
    <dgm:cxn modelId="{571A64AA-BDC7-4A59-86DF-60A16BC40052}" type="presParOf" srcId="{D0D24196-2270-4666-AF67-26D30A016785}" destId="{35EFAE7F-64CC-4883-9F56-5DE77F83305D}" srcOrd="1" destOrd="0" presId="urn:microsoft.com/office/officeart/2008/layout/VerticalCurvedList"/>
    <dgm:cxn modelId="{6F9FE6E7-395A-4AFC-8CBE-3B788D288248}" type="presParOf" srcId="{D0D24196-2270-4666-AF67-26D30A016785}" destId="{262772EA-CA9E-46FE-9116-44497A93A6E7}" srcOrd="2" destOrd="0" presId="urn:microsoft.com/office/officeart/2008/layout/VerticalCurvedList"/>
    <dgm:cxn modelId="{4E2E0DD0-D4BA-4AE8-857D-2DDDC7E7D43C}" type="presParOf" srcId="{D0D24196-2270-4666-AF67-26D30A016785}" destId="{473533D3-22BA-44F5-A3CC-52A3E79EB9A2}" srcOrd="3" destOrd="0" presId="urn:microsoft.com/office/officeart/2008/layout/VerticalCurvedList"/>
    <dgm:cxn modelId="{F3195A96-9112-40D5-9505-4AB827AE2B21}" type="presParOf" srcId="{2C22E7D4-8C23-45D7-9ED0-016B21B62C7B}" destId="{55B7518F-11DE-46B3-BE95-B3B1C965AECA}" srcOrd="1" destOrd="0" presId="urn:microsoft.com/office/officeart/2008/layout/VerticalCurvedList"/>
    <dgm:cxn modelId="{8828AD6C-F299-4FD4-92D9-6B61BF7E4C9C}" type="presParOf" srcId="{2C22E7D4-8C23-45D7-9ED0-016B21B62C7B}" destId="{5AAB3779-7F55-43BD-8C74-0FC6636DCE12}" srcOrd="2" destOrd="0" presId="urn:microsoft.com/office/officeart/2008/layout/VerticalCurvedList"/>
    <dgm:cxn modelId="{C1168D5A-521F-4E3D-B838-DD1CFE31E47A}" type="presParOf" srcId="{5AAB3779-7F55-43BD-8C74-0FC6636DCE12}" destId="{14CC5130-D2AD-44EC-B00B-1F1123FA5DCE}" srcOrd="0" destOrd="0" presId="urn:microsoft.com/office/officeart/2008/layout/VerticalCurvedList"/>
    <dgm:cxn modelId="{E9755919-F0E8-4A8C-87DD-D064045D5AA6}" type="presParOf" srcId="{2C22E7D4-8C23-45D7-9ED0-016B21B62C7B}" destId="{86171A71-C4C0-4437-A661-D73EA757E48D}" srcOrd="3" destOrd="0" presId="urn:microsoft.com/office/officeart/2008/layout/VerticalCurvedList"/>
    <dgm:cxn modelId="{02D45927-9869-4B79-AC41-0A93CE1FDD7C}" type="presParOf" srcId="{2C22E7D4-8C23-45D7-9ED0-016B21B62C7B}" destId="{DF7F3DAD-3E5E-482B-9936-562C526E5BBB}" srcOrd="4" destOrd="0" presId="urn:microsoft.com/office/officeart/2008/layout/VerticalCurvedList"/>
    <dgm:cxn modelId="{BDD3C3CB-0703-47BC-8E63-5DE3DE00DCA8}" type="presParOf" srcId="{DF7F3DAD-3E5E-482B-9936-562C526E5BBB}" destId="{E353B6A5-51E7-4E36-9E46-6EB2A21513E0}" srcOrd="0" destOrd="0" presId="urn:microsoft.com/office/officeart/2008/layout/VerticalCurvedList"/>
    <dgm:cxn modelId="{1094CAB4-25EC-4054-AA4B-54FCB609A0B1}" type="presParOf" srcId="{2C22E7D4-8C23-45D7-9ED0-016B21B62C7B}" destId="{296C6207-9CD4-4382-97EA-30C65E344517}" srcOrd="5" destOrd="0" presId="urn:microsoft.com/office/officeart/2008/layout/VerticalCurvedList"/>
    <dgm:cxn modelId="{388E4233-5E21-4F5A-A06F-FF449B8A8C51}" type="presParOf" srcId="{2C22E7D4-8C23-45D7-9ED0-016B21B62C7B}" destId="{835F3369-E9C0-4C7A-B92C-F4EC7F192926}" srcOrd="6" destOrd="0" presId="urn:microsoft.com/office/officeart/2008/layout/VerticalCurvedList"/>
    <dgm:cxn modelId="{82D242BC-6643-4FCC-AC43-70FE75432D98}" type="presParOf" srcId="{835F3369-E9C0-4C7A-B92C-F4EC7F192926}" destId="{352FD94D-52CB-40E0-9A71-FDD12E81E1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A914F5-73B5-4C9F-A951-4AAFA29ABD27}" type="doc">
      <dgm:prSet loTypeId="urn:microsoft.com/office/officeart/2005/8/layout/process4" loCatId="list" qsTypeId="urn:microsoft.com/office/officeart/2005/8/quickstyle/3d2" qsCatId="3D" csTypeId="urn:microsoft.com/office/officeart/2005/8/colors/accent0_1" csCatId="mainScheme" phldr="1"/>
      <dgm:spPr/>
      <dgm:t>
        <a:bodyPr/>
        <a:lstStyle/>
        <a:p>
          <a:endParaRPr lang="ru-RU"/>
        </a:p>
      </dgm:t>
    </dgm:pt>
    <dgm:pt modelId="{CDEA5598-4084-44C5-B952-1F3E90469390}">
      <dgm:prSet phldrT="[Текст]" custT="1"/>
      <dgm:spPr/>
      <dgm:t>
        <a:bodyPr/>
        <a:lstStyle/>
        <a:p>
          <a:r>
            <a:rPr lang="kk-KZ" sz="2600" dirty="0" smtClean="0">
              <a:latin typeface="Times New Roman" panose="02020603050405020304" pitchFamily="18" charset="0"/>
              <a:cs typeface="Times New Roman" panose="02020603050405020304" pitchFamily="18" charset="0"/>
            </a:rPr>
            <a:t>Бірінші этапта табиғи селекциялауда кейбір микроорганизмдерде токсиканттардын әсерінен қорғайтын ферменттер (оксидазды типті) пайда болады.</a:t>
          </a:r>
          <a:endParaRPr lang="ru-RU" sz="2600" dirty="0">
            <a:latin typeface="Times New Roman" panose="02020603050405020304" pitchFamily="18" charset="0"/>
            <a:cs typeface="Times New Roman" panose="02020603050405020304" pitchFamily="18" charset="0"/>
          </a:endParaRPr>
        </a:p>
      </dgm:t>
    </dgm:pt>
    <dgm:pt modelId="{2E053324-B947-4BB7-9D8E-1FED726E0FB9}" type="parTrans" cxnId="{7E79E4EE-6D05-43F3-8A0A-2A066BF8F848}">
      <dgm:prSet/>
      <dgm:spPr/>
      <dgm:t>
        <a:bodyPr/>
        <a:lstStyle/>
        <a:p>
          <a:endParaRPr lang="ru-RU" sz="2600">
            <a:solidFill>
              <a:schemeClr val="tx1"/>
            </a:solidFill>
            <a:latin typeface="Times New Roman" panose="02020603050405020304" pitchFamily="18" charset="0"/>
            <a:cs typeface="Times New Roman" panose="02020603050405020304" pitchFamily="18" charset="0"/>
          </a:endParaRPr>
        </a:p>
      </dgm:t>
    </dgm:pt>
    <dgm:pt modelId="{4E0F78F9-93ED-4A98-BDA7-ABCF20AE6241}" type="sibTrans" cxnId="{7E79E4EE-6D05-43F3-8A0A-2A066BF8F848}">
      <dgm:prSet/>
      <dgm:spPr/>
      <dgm:t>
        <a:bodyPr/>
        <a:lstStyle/>
        <a:p>
          <a:endParaRPr lang="ru-RU" sz="2600">
            <a:solidFill>
              <a:schemeClr val="tx1"/>
            </a:solidFill>
            <a:latin typeface="Times New Roman" panose="02020603050405020304" pitchFamily="18" charset="0"/>
            <a:cs typeface="Times New Roman" panose="02020603050405020304" pitchFamily="18" charset="0"/>
          </a:endParaRPr>
        </a:p>
      </dgm:t>
    </dgm:pt>
    <dgm:pt modelId="{97BABC19-84B8-47CD-B5FE-27404803A918}">
      <dgm:prSet phldrT="[Текст]" custT="1"/>
      <dgm:spPr/>
      <dgm:t>
        <a:bodyPr/>
        <a:lstStyle/>
        <a:p>
          <a:r>
            <a:rPr lang="kk-KZ" sz="2600" smtClean="0">
              <a:latin typeface="Times New Roman" panose="02020603050405020304" pitchFamily="18" charset="0"/>
              <a:cs typeface="Times New Roman" panose="02020603050405020304" pitchFamily="18" charset="0"/>
            </a:rPr>
            <a:t>Екінші этапта микроорганизмдер селекциясы осы заттарды утилизация (ыдырата) бастайды және алынған энергияны тіршілігін қамтамасыз ету үшін пайдалана бастайды. </a:t>
          </a:r>
          <a:endParaRPr lang="ru-RU" sz="2600" dirty="0">
            <a:latin typeface="Times New Roman" panose="02020603050405020304" pitchFamily="18" charset="0"/>
            <a:cs typeface="Times New Roman" panose="02020603050405020304" pitchFamily="18" charset="0"/>
          </a:endParaRPr>
        </a:p>
      </dgm:t>
    </dgm:pt>
    <dgm:pt modelId="{31B6AD31-176E-47DA-9373-9FD41B724DE8}" type="parTrans" cxnId="{3B766362-B618-451C-95AA-19C45D71AE7D}">
      <dgm:prSet/>
      <dgm:spPr/>
      <dgm:t>
        <a:bodyPr/>
        <a:lstStyle/>
        <a:p>
          <a:endParaRPr lang="ru-RU" sz="2600">
            <a:solidFill>
              <a:schemeClr val="tx1"/>
            </a:solidFill>
            <a:latin typeface="Times New Roman" panose="02020603050405020304" pitchFamily="18" charset="0"/>
            <a:cs typeface="Times New Roman" panose="02020603050405020304" pitchFamily="18" charset="0"/>
          </a:endParaRPr>
        </a:p>
      </dgm:t>
    </dgm:pt>
    <dgm:pt modelId="{1EBEA195-A38C-4E97-BF80-FA1CF267B9AC}" type="sibTrans" cxnId="{3B766362-B618-451C-95AA-19C45D71AE7D}">
      <dgm:prSet/>
      <dgm:spPr/>
      <dgm:t>
        <a:bodyPr/>
        <a:lstStyle/>
        <a:p>
          <a:endParaRPr lang="ru-RU" sz="2600">
            <a:solidFill>
              <a:schemeClr val="tx1"/>
            </a:solidFill>
            <a:latin typeface="Times New Roman" panose="02020603050405020304" pitchFamily="18" charset="0"/>
            <a:cs typeface="Times New Roman" panose="02020603050405020304" pitchFamily="18" charset="0"/>
          </a:endParaRPr>
        </a:p>
      </dgm:t>
    </dgm:pt>
    <dgm:pt modelId="{9617DD64-5026-45E6-B8AB-AF35DAA93CAD}" type="pres">
      <dgm:prSet presAssocID="{4CA914F5-73B5-4C9F-A951-4AAFA29ABD27}" presName="Name0" presStyleCnt="0">
        <dgm:presLayoutVars>
          <dgm:dir/>
          <dgm:animLvl val="lvl"/>
          <dgm:resizeHandles val="exact"/>
        </dgm:presLayoutVars>
      </dgm:prSet>
      <dgm:spPr/>
      <dgm:t>
        <a:bodyPr/>
        <a:lstStyle/>
        <a:p>
          <a:endParaRPr lang="ru-RU"/>
        </a:p>
      </dgm:t>
    </dgm:pt>
    <dgm:pt modelId="{76FF5846-3491-433A-A203-91752F7BC711}" type="pres">
      <dgm:prSet presAssocID="{97BABC19-84B8-47CD-B5FE-27404803A918}" presName="boxAndChildren" presStyleCnt="0"/>
      <dgm:spPr/>
      <dgm:t>
        <a:bodyPr/>
        <a:lstStyle/>
        <a:p>
          <a:endParaRPr lang="ru-RU"/>
        </a:p>
      </dgm:t>
    </dgm:pt>
    <dgm:pt modelId="{9BCB3BAB-0C26-401B-A47A-6DBA8958E48C}" type="pres">
      <dgm:prSet presAssocID="{97BABC19-84B8-47CD-B5FE-27404803A918}" presName="parentTextBox" presStyleLbl="node1" presStyleIdx="0" presStyleCnt="2"/>
      <dgm:spPr/>
      <dgm:t>
        <a:bodyPr/>
        <a:lstStyle/>
        <a:p>
          <a:endParaRPr lang="ru-RU"/>
        </a:p>
      </dgm:t>
    </dgm:pt>
    <dgm:pt modelId="{3D3D50FE-BD41-44DD-8B45-2456FDF512BD}" type="pres">
      <dgm:prSet presAssocID="{4E0F78F9-93ED-4A98-BDA7-ABCF20AE6241}" presName="sp" presStyleCnt="0"/>
      <dgm:spPr/>
      <dgm:t>
        <a:bodyPr/>
        <a:lstStyle/>
        <a:p>
          <a:endParaRPr lang="ru-RU"/>
        </a:p>
      </dgm:t>
    </dgm:pt>
    <dgm:pt modelId="{F5683911-5D6C-43F9-AA58-5D4C13C36903}" type="pres">
      <dgm:prSet presAssocID="{CDEA5598-4084-44C5-B952-1F3E90469390}" presName="arrowAndChildren" presStyleCnt="0"/>
      <dgm:spPr/>
      <dgm:t>
        <a:bodyPr/>
        <a:lstStyle/>
        <a:p>
          <a:endParaRPr lang="ru-RU"/>
        </a:p>
      </dgm:t>
    </dgm:pt>
    <dgm:pt modelId="{F2AD5475-8000-4016-B290-37047395A302}" type="pres">
      <dgm:prSet presAssocID="{CDEA5598-4084-44C5-B952-1F3E90469390}" presName="parentTextArrow" presStyleLbl="node1" presStyleIdx="1" presStyleCnt="2" custLinFactNeighborX="-6699" custLinFactNeighborY="-25620"/>
      <dgm:spPr/>
      <dgm:t>
        <a:bodyPr/>
        <a:lstStyle/>
        <a:p>
          <a:endParaRPr lang="ru-RU"/>
        </a:p>
      </dgm:t>
    </dgm:pt>
  </dgm:ptLst>
  <dgm:cxnLst>
    <dgm:cxn modelId="{870FC9D2-E7E6-4C88-B806-CD962FF6D22C}" type="presOf" srcId="{4CA914F5-73B5-4C9F-A951-4AAFA29ABD27}" destId="{9617DD64-5026-45E6-B8AB-AF35DAA93CAD}" srcOrd="0" destOrd="0" presId="urn:microsoft.com/office/officeart/2005/8/layout/process4"/>
    <dgm:cxn modelId="{A2C9F32B-CB20-4A9E-91B3-70EF51FE32A5}" type="presOf" srcId="{CDEA5598-4084-44C5-B952-1F3E90469390}" destId="{F2AD5475-8000-4016-B290-37047395A302}" srcOrd="0" destOrd="0" presId="urn:microsoft.com/office/officeart/2005/8/layout/process4"/>
    <dgm:cxn modelId="{3B766362-B618-451C-95AA-19C45D71AE7D}" srcId="{4CA914F5-73B5-4C9F-A951-4AAFA29ABD27}" destId="{97BABC19-84B8-47CD-B5FE-27404803A918}" srcOrd="1" destOrd="0" parTransId="{31B6AD31-176E-47DA-9373-9FD41B724DE8}" sibTransId="{1EBEA195-A38C-4E97-BF80-FA1CF267B9AC}"/>
    <dgm:cxn modelId="{8A41C0EC-E923-4AA1-8D79-7C5C5D98FC10}" type="presOf" srcId="{97BABC19-84B8-47CD-B5FE-27404803A918}" destId="{9BCB3BAB-0C26-401B-A47A-6DBA8958E48C}" srcOrd="0" destOrd="0" presId="urn:microsoft.com/office/officeart/2005/8/layout/process4"/>
    <dgm:cxn modelId="{7E79E4EE-6D05-43F3-8A0A-2A066BF8F848}" srcId="{4CA914F5-73B5-4C9F-A951-4AAFA29ABD27}" destId="{CDEA5598-4084-44C5-B952-1F3E90469390}" srcOrd="0" destOrd="0" parTransId="{2E053324-B947-4BB7-9D8E-1FED726E0FB9}" sibTransId="{4E0F78F9-93ED-4A98-BDA7-ABCF20AE6241}"/>
    <dgm:cxn modelId="{1CB9D7CC-6815-4DEF-95D4-4FB83CB69FEA}" type="presParOf" srcId="{9617DD64-5026-45E6-B8AB-AF35DAA93CAD}" destId="{76FF5846-3491-433A-A203-91752F7BC711}" srcOrd="0" destOrd="0" presId="urn:microsoft.com/office/officeart/2005/8/layout/process4"/>
    <dgm:cxn modelId="{BBBE044E-205B-4B1B-8381-B21AA9E8B25B}" type="presParOf" srcId="{76FF5846-3491-433A-A203-91752F7BC711}" destId="{9BCB3BAB-0C26-401B-A47A-6DBA8958E48C}" srcOrd="0" destOrd="0" presId="urn:microsoft.com/office/officeart/2005/8/layout/process4"/>
    <dgm:cxn modelId="{DFE79E7D-9A51-403B-88FD-5979AF461D42}" type="presParOf" srcId="{9617DD64-5026-45E6-B8AB-AF35DAA93CAD}" destId="{3D3D50FE-BD41-44DD-8B45-2456FDF512BD}" srcOrd="1" destOrd="0" presId="urn:microsoft.com/office/officeart/2005/8/layout/process4"/>
    <dgm:cxn modelId="{993F8686-0530-40A6-98DE-767235E566D5}" type="presParOf" srcId="{9617DD64-5026-45E6-B8AB-AF35DAA93CAD}" destId="{F5683911-5D6C-43F9-AA58-5D4C13C36903}" srcOrd="2" destOrd="0" presId="urn:microsoft.com/office/officeart/2005/8/layout/process4"/>
    <dgm:cxn modelId="{37C00499-68DB-4D2C-A6F4-217F34354973}" type="presParOf" srcId="{F5683911-5D6C-43F9-AA58-5D4C13C36903}" destId="{F2AD5475-8000-4016-B290-37047395A30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8D5201-7DB5-4D93-9970-DA0012A3CEA4}" type="datetimeFigureOut">
              <a:rPr lang="ru-RU" smtClean="0"/>
              <a:t>18.09.2023</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92D25F-65B7-4C22-B4E1-A34621BA98D7}" type="slidenum">
              <a:rPr lang="ru-RU" smtClean="0"/>
              <a:t>‹#›</a:t>
            </a:fld>
            <a:endParaRPr lang="ru-RU" dirty="0"/>
          </a:p>
        </p:txBody>
      </p:sp>
    </p:spTree>
    <p:extLst>
      <p:ext uri="{BB962C8B-B14F-4D97-AF65-F5344CB8AC3E}">
        <p14:creationId xmlns:p14="http://schemas.microsoft.com/office/powerpoint/2010/main" val="3693183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E8306-AFF6-4961-91C7-62A3B640B03E}" type="datetimeFigureOut">
              <a:rPr lang="ru-RU" smtClean="0"/>
              <a:t>18.09.2023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DA25A-1FC9-4D03-A293-9EDECAB7D361}" type="slidenum">
              <a:rPr lang="ru-RU" smtClean="0"/>
              <a:t>‹#›</a:t>
            </a:fld>
            <a:endParaRPr lang="ru-RU" dirty="0"/>
          </a:p>
        </p:txBody>
      </p:sp>
    </p:spTree>
    <p:extLst>
      <p:ext uri="{BB962C8B-B14F-4D97-AF65-F5344CB8AC3E}">
        <p14:creationId xmlns:p14="http://schemas.microsoft.com/office/powerpoint/2010/main" val="102707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6DA25A-1FC9-4D03-A293-9EDECAB7D361}" type="slidenum">
              <a:rPr lang="ru-RU" smtClean="0"/>
              <a:t>3</a:t>
            </a:fld>
            <a:endParaRPr lang="ru-RU" dirty="0"/>
          </a:p>
        </p:txBody>
      </p:sp>
    </p:spTree>
    <p:extLst>
      <p:ext uri="{BB962C8B-B14F-4D97-AF65-F5344CB8AC3E}">
        <p14:creationId xmlns:p14="http://schemas.microsoft.com/office/powerpoint/2010/main" val="156252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6DA25A-1FC9-4D03-A293-9EDECAB7D361}" type="slidenum">
              <a:rPr lang="ru-RU" smtClean="0"/>
              <a:t>12</a:t>
            </a:fld>
            <a:endParaRPr lang="ru-RU" dirty="0"/>
          </a:p>
        </p:txBody>
      </p:sp>
    </p:spTree>
    <p:extLst>
      <p:ext uri="{BB962C8B-B14F-4D97-AF65-F5344CB8AC3E}">
        <p14:creationId xmlns:p14="http://schemas.microsoft.com/office/powerpoint/2010/main" val="405174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18.09.2023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18.09.2023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18.09.2023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18.09.2023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88640"/>
            <a:ext cx="8062664" cy="1440160"/>
          </a:xfrm>
        </p:spPr>
        <p:txBody>
          <a:bodyPr>
            <a:normAutofit/>
          </a:bodyPr>
          <a:lstStyle/>
          <a:p>
            <a:r>
              <a:rPr lang="kk-KZ" sz="2000" dirty="0" smtClean="0">
                <a:latin typeface="Times New Roman" pitchFamily="18" charset="0"/>
                <a:cs typeface="Times New Roman" pitchFamily="18" charset="0"/>
              </a:rPr>
              <a:t>ҚАЗАҚСТАН РЕСПУБЛИКАСЫНЫҢ БІЛІМ ЖӘНЕ ҒЫЛЫМ МИНИСТРЛІГІ</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ӘЛ</a:t>
            </a:r>
            <a:r>
              <a:rPr lang="en-US" sz="2000" dirty="0" smtClean="0">
                <a:latin typeface="Times New Roman" pitchFamily="18" charset="0"/>
                <a:cs typeface="Times New Roman" pitchFamily="18" charset="0"/>
              </a:rPr>
              <a:t>-</a:t>
            </a:r>
            <a:r>
              <a:rPr lang="kk-KZ" sz="2000" dirty="0" smtClean="0">
                <a:latin typeface="Times New Roman" pitchFamily="18" charset="0"/>
                <a:cs typeface="Times New Roman" pitchFamily="18" charset="0"/>
              </a:rPr>
              <a:t>ФАРАБИ атындағы ҚАЗАҚ ҰЛТТЫҚ УНИВЕРСИТЕТІ</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Биология және биотехнология факультеті</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83568" y="2132856"/>
            <a:ext cx="8064896" cy="4392488"/>
          </a:xfrm>
        </p:spPr>
        <p:txBody>
          <a:bodyPr>
            <a:normAutofit fontScale="77500" lnSpcReduction="20000"/>
          </a:bodyPr>
          <a:lstStyle/>
          <a:p>
            <a:endParaRPr lang="en-US" sz="2800" dirty="0" smtClean="0">
              <a:solidFill>
                <a:schemeClr val="tx1"/>
              </a:solidFill>
              <a:latin typeface="Times New Roman" pitchFamily="18" charset="0"/>
              <a:cs typeface="Times New Roman" pitchFamily="18" charset="0"/>
            </a:endParaRPr>
          </a:p>
          <a:p>
            <a:r>
              <a:rPr lang="kk-KZ" sz="5200" b="1" dirty="0" smtClean="0">
                <a:solidFill>
                  <a:schemeClr val="tx1"/>
                </a:solidFill>
                <a:latin typeface="Times New Roman" pitchFamily="18" charset="0"/>
                <a:cs typeface="Times New Roman" pitchFamily="18" charset="0"/>
              </a:rPr>
              <a:t>Биоремедиация және топырақты қалпына келтіру</a:t>
            </a:r>
          </a:p>
          <a:p>
            <a:pPr algn="r"/>
            <a:endParaRPr lang="kk-KZ" sz="2900" dirty="0">
              <a:solidFill>
                <a:schemeClr val="tx1"/>
              </a:solidFill>
              <a:latin typeface="Times New Roman" pitchFamily="18" charset="0"/>
              <a:cs typeface="Times New Roman" pitchFamily="18" charset="0"/>
            </a:endParaRPr>
          </a:p>
          <a:p>
            <a:pPr algn="r"/>
            <a:endParaRPr lang="kk-KZ" sz="2900" dirty="0" smtClean="0">
              <a:solidFill>
                <a:schemeClr val="tx1"/>
              </a:solidFill>
              <a:latin typeface="Times New Roman" pitchFamily="18" charset="0"/>
              <a:cs typeface="Times New Roman" pitchFamily="18" charset="0"/>
            </a:endParaRPr>
          </a:p>
          <a:p>
            <a:pPr algn="r"/>
            <a:endParaRPr lang="kk-KZ" sz="2900" dirty="0">
              <a:solidFill>
                <a:schemeClr val="tx1"/>
              </a:solidFill>
              <a:latin typeface="Times New Roman" pitchFamily="18" charset="0"/>
              <a:cs typeface="Times New Roman" pitchFamily="18" charset="0"/>
            </a:endParaRPr>
          </a:p>
          <a:p>
            <a:pPr algn="r"/>
            <a:endParaRPr lang="kk-KZ" sz="2900" dirty="0" smtClean="0">
              <a:solidFill>
                <a:schemeClr val="tx1"/>
              </a:solidFill>
              <a:latin typeface="Times New Roman" pitchFamily="18" charset="0"/>
              <a:cs typeface="Times New Roman" pitchFamily="18" charset="0"/>
            </a:endParaRPr>
          </a:p>
          <a:p>
            <a:pPr algn="r"/>
            <a:endParaRPr lang="kk-KZ" sz="2900" dirty="0">
              <a:solidFill>
                <a:schemeClr val="tx1"/>
              </a:solidFill>
              <a:latin typeface="Times New Roman" pitchFamily="18" charset="0"/>
              <a:cs typeface="Times New Roman" pitchFamily="18" charset="0"/>
            </a:endParaRPr>
          </a:p>
          <a:p>
            <a:endParaRPr lang="en-US" sz="2900" dirty="0" smtClean="0">
              <a:solidFill>
                <a:schemeClr val="tx1"/>
              </a:solidFill>
              <a:latin typeface="Times New Roman" pitchFamily="18" charset="0"/>
              <a:cs typeface="Times New Roman" pitchFamily="18" charset="0"/>
            </a:endParaRPr>
          </a:p>
          <a:p>
            <a:endParaRPr lang="en-US" sz="2900" dirty="0">
              <a:solidFill>
                <a:schemeClr val="tx1"/>
              </a:solidFill>
              <a:latin typeface="Times New Roman" pitchFamily="18" charset="0"/>
              <a:cs typeface="Times New Roman" pitchFamily="18" charset="0"/>
            </a:endParaRPr>
          </a:p>
          <a:p>
            <a:r>
              <a:rPr lang="kk-KZ" sz="2400" dirty="0" smtClean="0">
                <a:solidFill>
                  <a:schemeClr val="tx1"/>
                </a:solidFill>
                <a:latin typeface="Times New Roman" pitchFamily="18" charset="0"/>
                <a:cs typeface="Times New Roman" pitchFamily="18" charset="0"/>
              </a:rPr>
              <a:t>Алматы </a:t>
            </a:r>
            <a:r>
              <a:rPr lang="en-US" sz="2400" dirty="0" smtClean="0">
                <a:solidFill>
                  <a:schemeClr val="tx1"/>
                </a:solidFill>
                <a:latin typeface="Times New Roman" pitchFamily="18" charset="0"/>
                <a:cs typeface="Times New Roman" pitchFamily="18" charset="0"/>
              </a:rPr>
              <a:t>201</a:t>
            </a:r>
            <a:r>
              <a:rPr lang="ru-RU" sz="2400" dirty="0" smtClean="0">
                <a:solidFill>
                  <a:schemeClr val="tx1"/>
                </a:solidFill>
                <a:latin typeface="Times New Roman" pitchFamily="18" charset="0"/>
                <a:cs typeface="Times New Roman" pitchFamily="18" charset="0"/>
              </a:rPr>
              <a:t>8</a:t>
            </a: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92408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kk-KZ" sz="3200" b="1" dirty="0" smtClean="0">
                <a:solidFill>
                  <a:schemeClr val="tx2"/>
                </a:solidFill>
                <a:latin typeface="Times New Roman" pitchFamily="18" charset="0"/>
                <a:cs typeface="Times New Roman" pitchFamily="18" charset="0"/>
              </a:rPr>
              <a:t>Реакциялық белсенді биобарьерлерді қолдану әдісі</a:t>
            </a:r>
            <a:endParaRPr lang="ru-RU" sz="3200" b="1" dirty="0">
              <a:solidFill>
                <a:schemeClr val="tx2"/>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772816"/>
            <a:ext cx="8229600" cy="4525963"/>
          </a:xfrm>
        </p:spPr>
        <p:txBody>
          <a:bodyPr>
            <a:noAutofit/>
          </a:bodyPr>
          <a:lstStyle/>
          <a:p>
            <a:pPr algn="just"/>
            <a:r>
              <a:rPr lang="ru-RU" sz="1900" b="1" dirty="0" smtClean="0">
                <a:latin typeface="Times New Roman" pitchFamily="18" charset="0"/>
                <a:cs typeface="Times New Roman" pitchFamily="18" charset="0"/>
              </a:rPr>
              <a:t>Реакциялық белсенд</a:t>
            </a:r>
            <a:r>
              <a:rPr lang="kk-KZ" sz="1900" b="1" dirty="0" smtClean="0">
                <a:latin typeface="Times New Roman" pitchFamily="18" charset="0"/>
                <a:cs typeface="Times New Roman" pitchFamily="18" charset="0"/>
              </a:rPr>
              <a:t>і</a:t>
            </a:r>
            <a:r>
              <a:rPr lang="ru-RU" sz="1900" b="1" dirty="0" smtClean="0">
                <a:latin typeface="Times New Roman" pitchFamily="18" charset="0"/>
                <a:cs typeface="Times New Roman" pitchFamily="18" charset="0"/>
              </a:rPr>
              <a:t> биобарьерлер </a:t>
            </a:r>
            <a:r>
              <a:rPr lang="ru-RU" sz="1900" dirty="0" smtClean="0">
                <a:latin typeface="Times New Roman" pitchFamily="18" charset="0"/>
                <a:cs typeface="Times New Roman" pitchFamily="18" charset="0"/>
              </a:rPr>
              <a:t>дегеніміз </a:t>
            </a:r>
            <a:r>
              <a:rPr lang="en-US" sz="1900" dirty="0" smtClean="0">
                <a:latin typeface="Times New Roman" pitchFamily="18" charset="0"/>
                <a:cs typeface="Times New Roman" pitchFamily="18" charset="0"/>
              </a:rPr>
              <a:t>- </a:t>
            </a:r>
            <a:r>
              <a:rPr lang="ru-RU" sz="1900" dirty="0" smtClean="0">
                <a:latin typeface="Times New Roman" pitchFamily="18" charset="0"/>
                <a:cs typeface="Times New Roman" pitchFamily="18" charset="0"/>
              </a:rPr>
              <a:t>ластағыштардың </a:t>
            </a:r>
            <a:r>
              <a:rPr lang="en-US" sz="1900" i="1" dirty="0" smtClean="0">
                <a:latin typeface="Times New Roman" pitchFamily="18" charset="0"/>
                <a:cs typeface="Times New Roman" pitchFamily="18" charset="0"/>
              </a:rPr>
              <a:t>in situ</a:t>
            </a:r>
            <a:r>
              <a:rPr lang="kk-KZ" sz="1900" i="1" dirty="0" smtClean="0">
                <a:latin typeface="Times New Roman" pitchFamily="18" charset="0"/>
                <a:cs typeface="Times New Roman" pitchFamily="18" charset="0"/>
              </a:rPr>
              <a:t> </a:t>
            </a:r>
            <a:r>
              <a:rPr lang="kk-KZ" sz="1900" dirty="0" smtClean="0">
                <a:latin typeface="Times New Roman" pitchFamily="18" charset="0"/>
                <a:cs typeface="Times New Roman" pitchFamily="18" charset="0"/>
              </a:rPr>
              <a:t>миграциялану жолында жасалатын, олардың локализациясы және зарарсыздандырылуы үшін қолданылатын барьерлер нұсқасы. Биобарьерлерде биологиялық процестер жүреді, соның арқасында қорғаныштық функция жүзеге асырылады. </a:t>
            </a:r>
          </a:p>
          <a:p>
            <a:pPr algn="just"/>
            <a:r>
              <a:rPr lang="kk-KZ" sz="1900" dirty="0" smtClean="0">
                <a:latin typeface="Times New Roman" pitchFamily="18" charset="0"/>
                <a:cs typeface="Times New Roman" pitchFamily="18" charset="0"/>
              </a:rPr>
              <a:t>Қарапайым реакционды белсенді биобарьерлер су және ауалы өткізгіш жүктемеден немесе сорбенттен тұрады </a:t>
            </a:r>
            <a:r>
              <a:rPr lang="en-US" sz="1900" dirty="0" smtClean="0">
                <a:latin typeface="Times New Roman" pitchFamily="18" charset="0"/>
                <a:cs typeface="Times New Roman" pitchFamily="18" charset="0"/>
              </a:rPr>
              <a:t>(</a:t>
            </a:r>
            <a:r>
              <a:rPr lang="kk-KZ" sz="1900" dirty="0" smtClean="0">
                <a:latin typeface="Times New Roman" pitchFamily="18" charset="0"/>
                <a:cs typeface="Times New Roman" pitchFamily="18" charset="0"/>
              </a:rPr>
              <a:t>минералды материалдар, белсенді көмір, т.б.</a:t>
            </a:r>
            <a:r>
              <a:rPr lang="en-US" sz="1900" dirty="0" smtClean="0">
                <a:latin typeface="Times New Roman" pitchFamily="18" charset="0"/>
                <a:cs typeface="Times New Roman" pitchFamily="18" charset="0"/>
              </a:rPr>
              <a:t>)</a:t>
            </a:r>
            <a:r>
              <a:rPr lang="kk-KZ" sz="1900" dirty="0" smtClean="0">
                <a:latin typeface="Times New Roman" pitchFamily="18" charset="0"/>
                <a:cs typeface="Times New Roman" pitchFamily="18" charset="0"/>
              </a:rPr>
              <a:t> және олардың бетінде табиғи немесе жүктемеге арнайы биопрепараттардың енгізілуі нәтижесінде микроорганизм</a:t>
            </a:r>
            <a:r>
              <a:rPr lang="en-US" sz="1900" dirty="0" smtClean="0">
                <a:latin typeface="Times New Roman" pitchFamily="18" charset="0"/>
                <a:cs typeface="Times New Roman" pitchFamily="18" charset="0"/>
              </a:rPr>
              <a:t>-</a:t>
            </a:r>
            <a:r>
              <a:rPr lang="kk-KZ" sz="1900" dirty="0" smtClean="0">
                <a:latin typeface="Times New Roman" pitchFamily="18" charset="0"/>
                <a:cs typeface="Times New Roman" pitchFamily="18" charset="0"/>
              </a:rPr>
              <a:t> деструкторлардың биопленкасы дамиды. Биопленка қалыптасуының басқа да әдістері бар, мысалы, қорғаныш субстраттарда электр өрісінің әсерінен бактериялардың миграциясы. Жер асты сулары биобарьерлер бойымен қозғалған кезде ластағыштар, ағын сулардың биофильтрлерде, биотенктердегі микроорганизмдермен тотығуы жүруі сияқты, ластағыш заттардың тотығуы жүреді. </a:t>
            </a:r>
            <a:endParaRPr lang="ru-RU" sz="1900" dirty="0">
              <a:latin typeface="Times New Roman" pitchFamily="18" charset="0"/>
              <a:cs typeface="Times New Roman" pitchFamily="18" charset="0"/>
            </a:endParaRPr>
          </a:p>
        </p:txBody>
      </p:sp>
    </p:spTree>
    <p:extLst>
      <p:ext uri="{BB962C8B-B14F-4D97-AF65-F5344CB8AC3E}">
        <p14:creationId xmlns:p14="http://schemas.microsoft.com/office/powerpoint/2010/main" val="3094093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b="1" dirty="0" smtClean="0">
                <a:solidFill>
                  <a:schemeClr val="tx2"/>
                </a:solidFill>
                <a:latin typeface="Times New Roman" pitchFamily="18" charset="0"/>
                <a:cs typeface="Times New Roman" pitchFamily="18" charset="0"/>
              </a:rPr>
              <a:t>Ex situ </a:t>
            </a:r>
            <a:r>
              <a:rPr lang="kk-KZ" sz="3600" b="1" dirty="0" smtClean="0">
                <a:solidFill>
                  <a:schemeClr val="tx2"/>
                </a:solidFill>
                <a:latin typeface="Times New Roman" pitchFamily="18" charset="0"/>
                <a:cs typeface="Times New Roman" pitchFamily="18" charset="0"/>
              </a:rPr>
              <a:t>жағдайындағы биоремедиация </a:t>
            </a:r>
            <a:endParaRPr lang="ru-RU" sz="3600" b="1" dirty="0">
              <a:solidFill>
                <a:schemeClr val="tx2"/>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4238940248"/>
              </p:ext>
            </p:extLst>
          </p:nvPr>
        </p:nvGraphicFramePr>
        <p:xfrm>
          <a:off x="467544" y="1484784"/>
          <a:ext cx="8435280"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7784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a:bodyPr>
          <a:lstStyle/>
          <a:p>
            <a:r>
              <a:rPr lang="kk-KZ" sz="3600" b="1" dirty="0" smtClean="0">
                <a:solidFill>
                  <a:schemeClr val="tx2"/>
                </a:solidFill>
                <a:latin typeface="Times New Roman" pitchFamily="18" charset="0"/>
                <a:cs typeface="Times New Roman" pitchFamily="18" charset="0"/>
              </a:rPr>
              <a:t>Қабаттарда, үйінділерде өңдеу әдісі</a:t>
            </a:r>
            <a:endParaRPr lang="ru-RU" sz="3600" b="1" dirty="0">
              <a:solidFill>
                <a:schemeClr val="tx2"/>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772816"/>
            <a:ext cx="8229600" cy="4525963"/>
          </a:xfrm>
        </p:spPr>
        <p:txBody>
          <a:bodyPr>
            <a:normAutofit/>
          </a:bodyPr>
          <a:lstStyle/>
          <a:p>
            <a:pPr marL="0" indent="0" algn="ctr">
              <a:buNone/>
            </a:pPr>
            <a:r>
              <a:rPr lang="kk-KZ" sz="2800" dirty="0" smtClean="0">
                <a:latin typeface="Times New Roman" pitchFamily="18" charset="0"/>
                <a:cs typeface="Times New Roman" pitchFamily="18" charset="0"/>
              </a:rPr>
              <a:t>Қабаттарда, үйінділерде ластанған материалды өңдеу </a:t>
            </a:r>
            <a:r>
              <a:rPr lang="en-US" sz="2800" dirty="0" smtClean="0">
                <a:latin typeface="Times New Roman" pitchFamily="18" charset="0"/>
                <a:cs typeface="Times New Roman" pitchFamily="18" charset="0"/>
              </a:rPr>
              <a:t>on site </a:t>
            </a:r>
            <a:r>
              <a:rPr lang="kk-KZ" sz="2800" dirty="0" smtClean="0">
                <a:latin typeface="Times New Roman" pitchFamily="18" charset="0"/>
                <a:cs typeface="Times New Roman" pitchFamily="18" charset="0"/>
              </a:rPr>
              <a:t>және </a:t>
            </a:r>
            <a:r>
              <a:rPr lang="en-US" sz="2800" dirty="0" smtClean="0">
                <a:latin typeface="Times New Roman" pitchFamily="18" charset="0"/>
                <a:cs typeface="Times New Roman" pitchFamily="18" charset="0"/>
              </a:rPr>
              <a:t>ex situ </a:t>
            </a:r>
            <a:r>
              <a:rPr lang="kk-KZ" sz="2800" dirty="0" smtClean="0">
                <a:latin typeface="Times New Roman" pitchFamily="18" charset="0"/>
                <a:cs typeface="Times New Roman" pitchFamily="18" charset="0"/>
              </a:rPr>
              <a:t>әдістерімен жүзеге асырылады. Ластанған материал ластанған аудан аймағында қабаттар, үйінділер түрінде жинақталады немесе полигондарға, арнайы орындарға транспортталады. Материал биологиялық процестерге қолайлы жағдайларда өңделеді. Зарарсыздандырылған топырақ қайта орнына келтіріледі. </a:t>
            </a:r>
          </a:p>
        </p:txBody>
      </p:sp>
    </p:spTree>
    <p:extLst>
      <p:ext uri="{BB962C8B-B14F-4D97-AF65-F5344CB8AC3E}">
        <p14:creationId xmlns:p14="http://schemas.microsoft.com/office/powerpoint/2010/main" val="1625600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936104"/>
          </a:xfrm>
        </p:spPr>
        <p:txBody>
          <a:bodyPr>
            <a:normAutofit/>
          </a:bodyPr>
          <a:lstStyle/>
          <a:p>
            <a:r>
              <a:rPr lang="kk-KZ" sz="4000" b="1" dirty="0" smtClean="0">
                <a:solidFill>
                  <a:schemeClr val="tx2"/>
                </a:solidFill>
                <a:latin typeface="Times New Roman" pitchFamily="18" charset="0"/>
                <a:cs typeface="Times New Roman" pitchFamily="18" charset="0"/>
              </a:rPr>
              <a:t>Компостирлеу</a:t>
            </a:r>
            <a:endParaRPr lang="ru-RU" sz="4000" b="1" dirty="0">
              <a:solidFill>
                <a:schemeClr val="tx2"/>
              </a:solidFill>
              <a:latin typeface="Times New Roman" pitchFamily="18" charset="0"/>
              <a:cs typeface="Times New Roman" pitchFamily="18" charset="0"/>
            </a:endParaRPr>
          </a:p>
        </p:txBody>
      </p:sp>
      <p:sp>
        <p:nvSpPr>
          <p:cNvPr id="3" name="Содержимое 2"/>
          <p:cNvSpPr>
            <a:spLocks noGrp="1"/>
          </p:cNvSpPr>
          <p:nvPr>
            <p:ph idx="1"/>
          </p:nvPr>
        </p:nvSpPr>
        <p:spPr>
          <a:xfrm>
            <a:off x="395536" y="1628800"/>
            <a:ext cx="8229600" cy="4392488"/>
          </a:xfrm>
        </p:spPr>
        <p:txBody>
          <a:bodyPr>
            <a:noAutofit/>
          </a:bodyPr>
          <a:lstStyle/>
          <a:p>
            <a:pPr marL="441325" algn="just"/>
            <a:r>
              <a:rPr lang="kk-KZ" sz="2000" dirty="0" smtClean="0">
                <a:latin typeface="Times New Roman" pitchFamily="18" charset="0"/>
                <a:cs typeface="Times New Roman" pitchFamily="18" charset="0"/>
              </a:rPr>
              <a:t>Компостирлеу кезінде ластанған материалкөлемді органикалық материалмен араластырылады және бурталарда ұсталып отырады немесе биореакторларда өңделеді. Қажет жағдайда компостирленетін материалға минералды компоненттер, биостимуляторлар, микробты препараттар енгізіледі. </a:t>
            </a:r>
          </a:p>
          <a:p>
            <a:pPr marL="441325" algn="just"/>
            <a:r>
              <a:rPr lang="kk-KZ" sz="2000" dirty="0" smtClean="0">
                <a:latin typeface="Times New Roman" pitchFamily="18" charset="0"/>
                <a:cs typeface="Times New Roman" pitchFamily="18" charset="0"/>
              </a:rPr>
              <a:t>Бурталарда өңдеу әдісіне қарағанда компостирлеу әдісінде қосылған материалмен бірге топырақты периодты түрде қопсытып отырады. Компостирлеудің активті фазасында өңделетін материалдың қатты қызуы байқалады. </a:t>
            </a:r>
          </a:p>
          <a:p>
            <a:pPr marL="441325" algn="just"/>
            <a:r>
              <a:rPr lang="kk-KZ" sz="2000" dirty="0" smtClean="0">
                <a:latin typeface="Times New Roman" pitchFamily="18" charset="0"/>
                <a:cs typeface="Times New Roman" pitchFamily="18" charset="0"/>
              </a:rPr>
              <a:t>Компостирлеу әдісімен материалдағы тринитротолуолдың мөлшерін </a:t>
            </a:r>
            <a:r>
              <a:rPr lang="en-US" sz="2000" dirty="0" smtClean="0">
                <a:latin typeface="Times New Roman" pitchFamily="18" charset="0"/>
                <a:cs typeface="Times New Roman" pitchFamily="18" charset="0"/>
              </a:rPr>
              <a:t>50 </a:t>
            </a:r>
            <a:r>
              <a:rPr lang="kk-KZ" sz="2000" dirty="0" smtClean="0">
                <a:latin typeface="Times New Roman" pitchFamily="18" charset="0"/>
                <a:cs typeface="Times New Roman" pitchFamily="18" charset="0"/>
              </a:rPr>
              <a:t>тәулік ішінде  </a:t>
            </a:r>
            <a:r>
              <a:rPr lang="en-US" sz="2000" dirty="0" smtClean="0">
                <a:latin typeface="Times New Roman" pitchFamily="18" charset="0"/>
                <a:cs typeface="Times New Roman" pitchFamily="18" charset="0"/>
              </a:rPr>
              <a:t>1 </a:t>
            </a:r>
            <a:r>
              <a:rPr lang="kk-KZ" sz="2000" dirty="0" smtClean="0">
                <a:latin typeface="Times New Roman" pitchFamily="18" charset="0"/>
                <a:cs typeface="Times New Roman" pitchFamily="18" charset="0"/>
              </a:rPr>
              <a:t>ден </a:t>
            </a:r>
            <a:r>
              <a:rPr lang="en-US" sz="2000" dirty="0" smtClean="0">
                <a:latin typeface="Times New Roman" pitchFamily="18" charset="0"/>
                <a:cs typeface="Times New Roman" pitchFamily="18" charset="0"/>
              </a:rPr>
              <a:t>50</a:t>
            </a:r>
            <a:r>
              <a:rPr lang="kk-KZ" sz="2000" dirty="0" smtClean="0">
                <a:latin typeface="Times New Roman" pitchFamily="18" charset="0"/>
                <a:cs typeface="Times New Roman" pitchFamily="18" charset="0"/>
              </a:rPr>
              <a:t> мг/кг дейін, ДДТ пестицид мөлшерін </a:t>
            </a:r>
            <a:r>
              <a:rPr lang="en-US" sz="2000" dirty="0" smtClean="0">
                <a:latin typeface="Times New Roman" pitchFamily="18" charset="0"/>
                <a:cs typeface="Times New Roman" pitchFamily="18" charset="0"/>
              </a:rPr>
              <a:t>137</a:t>
            </a:r>
            <a:r>
              <a:rPr lang="kk-KZ" sz="2000" dirty="0" smtClean="0">
                <a:latin typeface="Times New Roman" pitchFamily="18" charset="0"/>
                <a:cs typeface="Times New Roman" pitchFamily="18" charset="0"/>
              </a:rPr>
              <a:t> тәулік ішінде </a:t>
            </a:r>
            <a:r>
              <a:rPr lang="en-US" sz="2000" dirty="0" smtClean="0">
                <a:latin typeface="Times New Roman" pitchFamily="18" charset="0"/>
                <a:cs typeface="Times New Roman" pitchFamily="18" charset="0"/>
              </a:rPr>
              <a:t> 5 </a:t>
            </a:r>
            <a:r>
              <a:rPr lang="kk-KZ" sz="2000" dirty="0" smtClean="0">
                <a:latin typeface="Times New Roman" pitchFamily="18" charset="0"/>
                <a:cs typeface="Times New Roman" pitchFamily="18" charset="0"/>
              </a:rPr>
              <a:t> тен </a:t>
            </a:r>
            <a:r>
              <a:rPr lang="en-US" sz="2000" dirty="0" smtClean="0">
                <a:latin typeface="Times New Roman" pitchFamily="18" charset="0"/>
                <a:cs typeface="Times New Roman" pitchFamily="18" charset="0"/>
              </a:rPr>
              <a:t>0,7</a:t>
            </a:r>
            <a:r>
              <a:rPr lang="kk-KZ" sz="2000" dirty="0" smtClean="0">
                <a:latin typeface="Times New Roman" pitchFamily="18" charset="0"/>
                <a:cs typeface="Times New Roman" pitchFamily="18" charset="0"/>
              </a:rPr>
              <a:t> мг/кг дейін төмендетуге болатындығы дәлелденген.</a:t>
            </a:r>
          </a:p>
        </p:txBody>
      </p:sp>
    </p:spTree>
    <p:extLst>
      <p:ext uri="{BB962C8B-B14F-4D97-AF65-F5344CB8AC3E}">
        <p14:creationId xmlns:p14="http://schemas.microsoft.com/office/powerpoint/2010/main" val="3625375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b="1" dirty="0" smtClean="0">
                <a:solidFill>
                  <a:schemeClr val="tx2"/>
                </a:solidFill>
                <a:latin typeface="Times New Roman" pitchFamily="18" charset="0"/>
                <a:cs typeface="Times New Roman" pitchFamily="18" charset="0"/>
              </a:rPr>
              <a:t>Биореакторларда өңдеу</a:t>
            </a:r>
            <a:endParaRPr lang="ru-RU" sz="3600" b="1" dirty="0">
              <a:solidFill>
                <a:schemeClr val="tx2"/>
              </a:solidFill>
              <a:latin typeface="Times New Roman" pitchFamily="18" charset="0"/>
              <a:cs typeface="Times New Roman" pitchFamily="18" charset="0"/>
            </a:endParaRPr>
          </a:p>
        </p:txBody>
      </p:sp>
      <p:sp>
        <p:nvSpPr>
          <p:cNvPr id="3" name="Содержимое 2"/>
          <p:cNvSpPr>
            <a:spLocks noGrp="1"/>
          </p:cNvSpPr>
          <p:nvPr>
            <p:ph idx="1"/>
          </p:nvPr>
        </p:nvSpPr>
        <p:spPr>
          <a:xfrm>
            <a:off x="539552" y="1628800"/>
            <a:ext cx="8229600" cy="4525963"/>
          </a:xfrm>
        </p:spPr>
        <p:txBody>
          <a:bodyPr>
            <a:normAutofit lnSpcReduction="10000"/>
          </a:bodyPr>
          <a:lstStyle/>
          <a:p>
            <a:pPr algn="just"/>
            <a:r>
              <a:rPr lang="kk-KZ" sz="2600" dirty="0" smtClean="0">
                <a:latin typeface="Times New Roman" pitchFamily="18" charset="0"/>
                <a:cs typeface="Times New Roman" pitchFamily="18" charset="0"/>
              </a:rPr>
              <a:t>Ластанған топырақтың ремедиациясы үшін биореакторларды қолдану барысында, микроорганизмдердің дамуына қажетті оптималды жағдайларды жасай отырып,  деструкцияның жоғары жылдамдығына жетуге болады.</a:t>
            </a:r>
          </a:p>
          <a:p>
            <a:pPr algn="just"/>
            <a:r>
              <a:rPr lang="kk-KZ" sz="2600" dirty="0" smtClean="0">
                <a:latin typeface="Times New Roman" pitchFamily="18" charset="0"/>
                <a:cs typeface="Times New Roman" pitchFamily="18" charset="0"/>
              </a:rPr>
              <a:t>Биореакторлар пайдаланылған ауаны жойып, ауаның, қоректік заттардың келуі үшін түтіктермен және </a:t>
            </a:r>
            <a:r>
              <a:rPr lang="en-US" sz="2600" dirty="0" smtClean="0">
                <a:latin typeface="Times New Roman" pitchFamily="18" charset="0"/>
                <a:cs typeface="Times New Roman" pitchFamily="18" charset="0"/>
              </a:rPr>
              <a:t>pH</a:t>
            </a:r>
            <a:r>
              <a:rPr lang="kk-KZ" sz="2600" dirty="0" smtClean="0">
                <a:latin typeface="Times New Roman" pitchFamily="18" charset="0"/>
                <a:cs typeface="Times New Roman" pitchFamily="18" charset="0"/>
              </a:rPr>
              <a:t>, температура қадағалау жүйесімен жабдықталуы мүмкін. Биореакторларда өңдеудің термофильді режимдерін, микроорганизм деструкторларлың доминатты болуын жеңіл қадағалап отыруға болады.</a:t>
            </a:r>
          </a:p>
          <a:p>
            <a:pPr>
              <a:buNone/>
            </a:pPr>
            <a:endParaRPr lang="ru-RU" dirty="0"/>
          </a:p>
        </p:txBody>
      </p:sp>
    </p:spTree>
    <p:extLst>
      <p:ext uri="{BB962C8B-B14F-4D97-AF65-F5344CB8AC3E}">
        <p14:creationId xmlns:p14="http://schemas.microsoft.com/office/powerpoint/2010/main" val="1549428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251520" y="332656"/>
          <a:ext cx="843528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793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192688"/>
          </a:xfrm>
        </p:spPr>
        <p:txBody>
          <a:bodyPr>
            <a:normAutofit/>
          </a:bodyPr>
          <a:lstStyle/>
          <a:p>
            <a:pPr marL="0" indent="266700" algn="just">
              <a:buNone/>
            </a:pPr>
            <a:r>
              <a:rPr lang="kk-KZ" sz="2400" dirty="0" smtClean="0">
                <a:latin typeface="Times New Roman" pitchFamily="18" charset="0"/>
                <a:cs typeface="Times New Roman" pitchFamily="18" charset="0"/>
              </a:rPr>
              <a:t>Ластанған топырақты биологиялық тазалауда көбінесе </a:t>
            </a:r>
            <a:r>
              <a:rPr lang="kk-KZ" sz="2400" b="1" dirty="0" smtClean="0">
                <a:latin typeface="Times New Roman" pitchFamily="18" charset="0"/>
                <a:cs typeface="Times New Roman" pitchFamily="18" charset="0"/>
              </a:rPr>
              <a:t>суспензионды реакторлар </a:t>
            </a:r>
            <a:r>
              <a:rPr lang="kk-KZ" sz="2400" dirty="0" smtClean="0">
                <a:latin typeface="Times New Roman" pitchFamily="18" charset="0"/>
                <a:cs typeface="Times New Roman" pitchFamily="18" charset="0"/>
              </a:rPr>
              <a:t>қолданылады. Суспензионды реакторларда топырақ мөлшері реактордың </a:t>
            </a:r>
            <a:r>
              <a:rPr lang="en-US" sz="2400" dirty="0" smtClean="0">
                <a:latin typeface="Times New Roman" pitchFamily="18" charset="0"/>
                <a:cs typeface="Times New Roman" pitchFamily="18" charset="0"/>
              </a:rPr>
              <a:t>30%</a:t>
            </a:r>
            <a:r>
              <a:rPr lang="kk-KZ" sz="2400" dirty="0" smtClean="0">
                <a:latin typeface="Times New Roman" pitchFamily="18" charset="0"/>
                <a:cs typeface="Times New Roman" pitchFamily="18" charset="0"/>
              </a:rPr>
              <a:t> көлеміне дейін болуы мүмкін және қатты фазалы реакторлармен салыстырғандағы артықшылығы:</a:t>
            </a:r>
          </a:p>
          <a:p>
            <a:pPr algn="just"/>
            <a:r>
              <a:rPr lang="kk-KZ" sz="2400" dirty="0">
                <a:latin typeface="Times New Roman" pitchFamily="18" charset="0"/>
                <a:cs typeface="Times New Roman" pitchFamily="18" charset="0"/>
              </a:rPr>
              <a:t>А</a:t>
            </a:r>
            <a:r>
              <a:rPr lang="kk-KZ" sz="2400" dirty="0" smtClean="0">
                <a:latin typeface="Times New Roman" pitchFamily="18" charset="0"/>
                <a:cs typeface="Times New Roman" pitchFamily="18" charset="0"/>
              </a:rPr>
              <a:t>эрацияны жоғары деңгейде қамтамасыз ете алуы;</a:t>
            </a:r>
          </a:p>
          <a:p>
            <a:pPr algn="just"/>
            <a:r>
              <a:rPr lang="kk-KZ" sz="2400" dirty="0" smtClean="0">
                <a:latin typeface="Times New Roman" pitchFamily="18" charset="0"/>
                <a:cs typeface="Times New Roman" pitchFamily="18" charset="0"/>
              </a:rPr>
              <a:t>Процесті жақсы бақылау;</a:t>
            </a:r>
          </a:p>
          <a:p>
            <a:pPr algn="just"/>
            <a:r>
              <a:rPr lang="kk-KZ" sz="2400" dirty="0" smtClean="0">
                <a:latin typeface="Times New Roman" pitchFamily="18" charset="0"/>
                <a:cs typeface="Times New Roman" pitchFamily="18" charset="0"/>
              </a:rPr>
              <a:t>Жеңіл басқару;</a:t>
            </a:r>
          </a:p>
          <a:p>
            <a:pPr algn="just"/>
            <a:r>
              <a:rPr lang="kk-KZ" sz="2400" dirty="0" smtClean="0">
                <a:latin typeface="Times New Roman" pitchFamily="18" charset="0"/>
                <a:cs typeface="Times New Roman" pitchFamily="18" charset="0"/>
              </a:rPr>
              <a:t>Шамадан тыс биомассамен, қоқыстармен бітелмейді</a:t>
            </a:r>
            <a:r>
              <a:rPr lang="kk-KZ" sz="2400" dirty="0">
                <a:latin typeface="Times New Roman" pitchFamily="18" charset="0"/>
                <a:cs typeface="Times New Roman" pitchFamily="18" charset="0"/>
              </a:rPr>
              <a:t>.</a:t>
            </a:r>
            <a:r>
              <a:rPr lang="kk-KZ" sz="2400" dirty="0" smtClean="0">
                <a:latin typeface="Times New Roman" pitchFamily="18" charset="0"/>
                <a:cs typeface="Times New Roman" pitchFamily="18" charset="0"/>
              </a:rPr>
              <a:t>   </a:t>
            </a:r>
          </a:p>
          <a:p>
            <a:pPr marL="0" indent="266700" algn="just">
              <a:buNone/>
            </a:pPr>
            <a:endParaRPr lang="kk-KZ" sz="2400" dirty="0" smtClean="0">
              <a:latin typeface="Times New Roman" pitchFamily="18" charset="0"/>
              <a:cs typeface="Times New Roman" pitchFamily="18" charset="0"/>
            </a:endParaRPr>
          </a:p>
          <a:p>
            <a:pPr marL="0" indent="266700" algn="just">
              <a:buNone/>
            </a:pPr>
            <a:endParaRPr lang="kk-KZ" sz="2400" dirty="0" smtClean="0">
              <a:latin typeface="Times New Roman" pitchFamily="18" charset="0"/>
              <a:cs typeface="Times New Roman" pitchFamily="18" charset="0"/>
            </a:endParaRPr>
          </a:p>
          <a:p>
            <a:pPr marL="0" indent="266700" algn="just">
              <a:buNone/>
            </a:pPr>
            <a:r>
              <a:rPr lang="kk-KZ" sz="2400" dirty="0" smtClean="0">
                <a:latin typeface="Times New Roman" pitchFamily="18" charset="0"/>
                <a:cs typeface="Times New Roman" pitchFamily="18" charset="0"/>
              </a:rPr>
              <a:t>Сонымен қатар, суспензионды реакторлардың конструкциясы күрделілек, көп энергияны қажет етеді және  пайдаланылған ауаны тазалауға көп шығынды қажет етеді.</a:t>
            </a:r>
          </a:p>
          <a:p>
            <a:pPr>
              <a:buNone/>
            </a:pPr>
            <a:endParaRPr lang="ru-RU" dirty="0"/>
          </a:p>
        </p:txBody>
      </p:sp>
    </p:spTree>
    <p:extLst>
      <p:ext uri="{BB962C8B-B14F-4D97-AF65-F5344CB8AC3E}">
        <p14:creationId xmlns:p14="http://schemas.microsoft.com/office/powerpoint/2010/main" val="1519541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9" y="1628800"/>
            <a:ext cx="8064896" cy="1938992"/>
          </a:xfrm>
          <a:prstGeom prst="rect">
            <a:avLst/>
          </a:prstGeom>
        </p:spPr>
        <p:txBody>
          <a:bodyPr wrap="square">
            <a:spAutoFit/>
          </a:bodyPr>
          <a:lstStyle/>
          <a:p>
            <a:pPr indent="355600" algn="just"/>
            <a:r>
              <a:rPr lang="kk-KZ" sz="2400" dirty="0">
                <a:latin typeface="Times New Roman" panose="02020603050405020304" pitchFamily="18" charset="0"/>
                <a:cs typeface="Times New Roman" panose="02020603050405020304" pitchFamily="18" charset="0"/>
              </a:rPr>
              <a:t>Биоремедиация – қоқыс өңдейтін орындарда немесе ластанған ортада жиналатын химиялық улы қалдық заттарын, қауіпсіз немесе қауіпсіздігі төмендетілген заттарға айналдыру мақсатында арнайы микроорганизмдерді пайдалануды ұсынады. </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55577" y="267195"/>
            <a:ext cx="7920880" cy="1200329"/>
          </a:xfrm>
          <a:prstGeom prst="rect">
            <a:avLst/>
          </a:prstGeom>
        </p:spPr>
        <p:txBody>
          <a:bodyPr wrap="square">
            <a:spAutoFit/>
          </a:bodyPr>
          <a:lstStyle/>
          <a:p>
            <a:pPr algn="ctr"/>
            <a:r>
              <a:rPr lang="kk-KZ"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Микроорганизмдер көмегімен тазарту технологиялары</a:t>
            </a:r>
            <a:endParaRPr lang="ru-RU" sz="3600" b="1" dirty="0">
              <a:solidFill>
                <a:srgbClr val="C00000"/>
              </a:solidFill>
              <a:effectLst>
                <a:outerShdw blurRad="38100" dist="38100" dir="2700000" algn="tl">
                  <a:srgbClr val="000000">
                    <a:alpha val="43137"/>
                  </a:srgbClr>
                </a:outerShdw>
              </a:effectLst>
            </a:endParaRPr>
          </a:p>
        </p:txBody>
      </p:sp>
      <p:pic>
        <p:nvPicPr>
          <p:cNvPr id="2050" name="Picture 2" descr="http://www.greenplanet.su/images/home_pag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93" y="3663780"/>
            <a:ext cx="3925924" cy="3005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info-ecology.ru/upload/resize_cache/iblock/1b0/298_221_1/1b02cf2d8dee2e493f40eb00e38b8c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639800"/>
            <a:ext cx="3240360" cy="3029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739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860556763"/>
              </p:ext>
            </p:extLst>
          </p:nvPr>
        </p:nvGraphicFramePr>
        <p:xfrm>
          <a:off x="107504" y="15032"/>
          <a:ext cx="9036496" cy="6842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883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84976"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kk-KZ" dirty="0">
                <a:latin typeface="Times New Roman" panose="02020603050405020304" pitchFamily="18" charset="0"/>
                <a:cs typeface="Times New Roman" panose="02020603050405020304" pitchFamily="18" charset="0"/>
              </a:rPr>
              <a:t>Табиғатта кездесетін көптеген бактериялар мен саңырауқұлақтар, химиялық ластағыштарын ыдырата алатын қасиетке ие. Мысалы, бұлардың қатарына әртүрлі пестицидтер мен полихлорланған бефинилдердерді, ауыр металдарды детоксикация жасай алатын микроорганизмдерді жатқызуға болады. Басқа бір жолы – арнайы интродукцияланылған, яғни ГМ-микроорганизмдерді пайдалану болып табылады. </a:t>
            </a:r>
            <a:endParaRPr lang="ru-RU" dirty="0">
              <a:latin typeface="Times New Roman" panose="02020603050405020304" pitchFamily="18" charset="0"/>
              <a:cs typeface="Times New Roman" panose="02020603050405020304" pitchFamily="18" charset="0"/>
            </a:endParaRPr>
          </a:p>
        </p:txBody>
      </p:sp>
      <p:pic>
        <p:nvPicPr>
          <p:cNvPr id="4098" name="Picture 2" descr="http://forum.ribca.net/ibf_new/rss_pics/pics.vesti.ru/p/b_2719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88" y="1916832"/>
            <a:ext cx="4416489" cy="3312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www.ozemle.net/wp-content/uploads/2011/04/greening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190544"/>
            <a:ext cx="4464495" cy="3435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66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23528" y="404664"/>
            <a:ext cx="8568952" cy="5760640"/>
          </a:xfrm>
          <a:prstGeom prst="rect">
            <a:avLst/>
          </a:prstGeom>
        </p:spPr>
        <p:txBody>
          <a:bodyPr>
            <a:noAutofit/>
          </a:bodyPr>
          <a:lstStyle/>
          <a:p>
            <a:pPr algn="just">
              <a:buFont typeface="Wingdings" panose="05000000000000000000" pitchFamily="2" charset="2"/>
              <a:buChar char="Ø"/>
            </a:pPr>
            <a:r>
              <a:rPr lang="kk-KZ" sz="2800" dirty="0" smtClean="0">
                <a:latin typeface="Times New Roman" panose="02020603050405020304" pitchFamily="18" charset="0"/>
                <a:cs typeface="Times New Roman" panose="02020603050405020304" pitchFamily="18" charset="0"/>
              </a:rPr>
              <a:t>Қоршаған орта обьектілері мен табиғи ортаны қайта қалпына келтіру және тазалауға бағытталған шараларын</a:t>
            </a:r>
            <a:r>
              <a:rPr lang="kk-KZ" sz="2800" b="1" dirty="0" smtClean="0">
                <a:latin typeface="Times New Roman" panose="02020603050405020304" pitchFamily="18" charset="0"/>
                <a:cs typeface="Times New Roman" panose="02020603050405020304" pitchFamily="18" charset="0"/>
              </a:rPr>
              <a:t> ремедиация </a:t>
            </a:r>
            <a:r>
              <a:rPr lang="kk-KZ" sz="2800" dirty="0" smtClean="0">
                <a:latin typeface="Times New Roman" panose="02020603050405020304" pitchFamily="18" charset="0"/>
                <a:cs typeface="Times New Roman" panose="02020603050405020304" pitchFamily="18" charset="0"/>
              </a:rPr>
              <a:t>деп атаймыз.</a:t>
            </a:r>
          </a:p>
          <a:p>
            <a:pPr algn="just">
              <a:buFont typeface="Wingdings" panose="05000000000000000000" pitchFamily="2" charset="2"/>
              <a:buChar char="Ø"/>
            </a:pPr>
            <a:r>
              <a:rPr lang="kk-KZ" sz="2800" dirty="0" smtClean="0">
                <a:latin typeface="Times New Roman" panose="02020603050405020304" pitchFamily="18" charset="0"/>
                <a:cs typeface="Times New Roman" panose="02020603050405020304" pitchFamily="18" charset="0"/>
              </a:rPr>
              <a:t>Ал </a:t>
            </a:r>
            <a:r>
              <a:rPr lang="kk-KZ" sz="2800" b="1" dirty="0" smtClean="0">
                <a:latin typeface="Times New Roman" panose="02020603050405020304" pitchFamily="18" charset="0"/>
                <a:cs typeface="Times New Roman" panose="02020603050405020304" pitchFamily="18" charset="0"/>
              </a:rPr>
              <a:t>биоремедиация</a:t>
            </a:r>
            <a:r>
              <a:rPr lang="kk-KZ" sz="2800" dirty="0" smtClean="0">
                <a:latin typeface="Times New Roman" panose="02020603050405020304" pitchFamily="18" charset="0"/>
                <a:cs typeface="Times New Roman" panose="02020603050405020304" pitchFamily="18" charset="0"/>
              </a:rPr>
              <a:t> дегеніміз – табиғи орталарды қалпына келтіруде биотехнологияны, биологиялық процестерді, биообьектілерді қолдануға бағытталған шаралар жиынтығы.</a:t>
            </a:r>
          </a:p>
          <a:p>
            <a:pPr algn="just">
              <a:buFont typeface="Wingdings" panose="05000000000000000000" pitchFamily="2" charset="2"/>
              <a:buChar char="Ø"/>
            </a:pPr>
            <a:r>
              <a:rPr lang="kk-KZ" sz="2800" b="1" dirty="0">
                <a:latin typeface="Times New Roman" pitchFamily="18" charset="0"/>
                <a:cs typeface="Times New Roman" pitchFamily="18" charset="0"/>
              </a:rPr>
              <a:t>Биоремедиация </a:t>
            </a:r>
            <a:r>
              <a:rPr lang="en-US" sz="2800" dirty="0">
                <a:latin typeface="Times New Roman" pitchFamily="18" charset="0"/>
                <a:cs typeface="Times New Roman" pitchFamily="18" charset="0"/>
              </a:rPr>
              <a:t>- </a:t>
            </a:r>
            <a:r>
              <a:rPr lang="kk-KZ" sz="2800" dirty="0">
                <a:latin typeface="Times New Roman" pitchFamily="18" charset="0"/>
                <a:cs typeface="Times New Roman" pitchFamily="18" charset="0"/>
              </a:rPr>
              <a:t>биологиялық объектілердің</a:t>
            </a:r>
            <a:r>
              <a:rPr lang="en-US" sz="2800" dirty="0">
                <a:latin typeface="Times New Roman" pitchFamily="18" charset="0"/>
                <a:cs typeface="Times New Roman" pitchFamily="18" charset="0"/>
              </a:rPr>
              <a:t> (</a:t>
            </a:r>
            <a:r>
              <a:rPr lang="kk-KZ" sz="2800" dirty="0">
                <a:latin typeface="Times New Roman" pitchFamily="18" charset="0"/>
                <a:cs typeface="Times New Roman" pitchFamily="18" charset="0"/>
              </a:rPr>
              <a:t>өсімдіктердің</a:t>
            </a:r>
            <a:r>
              <a:rPr lang="en-US" sz="2800" dirty="0">
                <a:latin typeface="Times New Roman" pitchFamily="18" charset="0"/>
                <a:cs typeface="Times New Roman" pitchFamily="18" charset="0"/>
              </a:rPr>
              <a:t>,</a:t>
            </a:r>
            <a:r>
              <a:rPr lang="kk-KZ" sz="2800" dirty="0">
                <a:latin typeface="Times New Roman" pitchFamily="18" charset="0"/>
                <a:cs typeface="Times New Roman" pitchFamily="18" charset="0"/>
              </a:rPr>
              <a:t> саңырауқұлақтардың, жәндіктердің, шұбалшаңдардың, </a:t>
            </a:r>
            <a:r>
              <a:rPr lang="kk-KZ" sz="2800" dirty="0" smtClean="0">
                <a:latin typeface="Times New Roman" pitchFamily="18" charset="0"/>
                <a:cs typeface="Times New Roman" pitchFamily="18" charset="0"/>
              </a:rPr>
              <a:t>микробтардың</a:t>
            </a:r>
            <a:r>
              <a:rPr lang="en-US" sz="2800" dirty="0" smtClean="0">
                <a:latin typeface="Times New Roman" pitchFamily="18" charset="0"/>
                <a:cs typeface="Times New Roman" pitchFamily="18" charset="0"/>
              </a:rPr>
              <a:t>)</a:t>
            </a:r>
            <a:r>
              <a:rPr lang="kk-KZ" sz="2800" dirty="0" smtClean="0">
                <a:latin typeface="Times New Roman" pitchFamily="18" charset="0"/>
                <a:cs typeface="Times New Roman" pitchFamily="18" charset="0"/>
              </a:rPr>
              <a:t> </a:t>
            </a:r>
            <a:r>
              <a:rPr lang="kk-KZ" sz="2800" dirty="0">
                <a:latin typeface="Times New Roman" pitchFamily="18" charset="0"/>
                <a:cs typeface="Times New Roman" pitchFamily="18" charset="0"/>
              </a:rPr>
              <a:t>метаболиттік потенциалын пайдалана отырып, суды, топырақты және</a:t>
            </a:r>
            <a:r>
              <a:rPr lang="en-US" sz="2800" dirty="0">
                <a:latin typeface="Times New Roman" pitchFamily="18" charset="0"/>
                <a:cs typeface="Times New Roman" pitchFamily="18" charset="0"/>
              </a:rPr>
              <a:t> </a:t>
            </a:r>
            <a:r>
              <a:rPr lang="kk-KZ" sz="2800" dirty="0">
                <a:latin typeface="Times New Roman" pitchFamily="18" charset="0"/>
                <a:cs typeface="Times New Roman" pitchFamily="18" charset="0"/>
              </a:rPr>
              <a:t>атмосфералық ауаны </a:t>
            </a:r>
            <a:r>
              <a:rPr lang="kk-KZ" sz="2800" dirty="0" smtClean="0">
                <a:latin typeface="Times New Roman" pitchFamily="18" charset="0"/>
                <a:cs typeface="Times New Roman" pitchFamily="18" charset="0"/>
              </a:rPr>
              <a:t>тазалау немесе алғашқы қалпына келтіруге арналған әдістердің </a:t>
            </a:r>
            <a:r>
              <a:rPr lang="kk-KZ" sz="2800" dirty="0">
                <a:latin typeface="Times New Roman" pitchFamily="18" charset="0"/>
                <a:cs typeface="Times New Roman" pitchFamily="18" charset="0"/>
              </a:rPr>
              <a:t>кешені. </a:t>
            </a:r>
            <a:endParaRPr lang="kk-KZ"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425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0520" y="3645024"/>
            <a:ext cx="8208912" cy="2862322"/>
          </a:xfrm>
          <a:prstGeom prst="rect">
            <a:avLst/>
          </a:prstGeom>
        </p:spPr>
        <p:txBody>
          <a:bodyPr wrap="square">
            <a:spAutoFit/>
          </a:bodyPr>
          <a:lstStyle/>
          <a:p>
            <a:pPr algn="ctr"/>
            <a:r>
              <a:rPr lang="kk-KZ" sz="2000" dirty="0">
                <a:latin typeface="Times New Roman" panose="02020603050405020304" pitchFamily="18" charset="0"/>
                <a:cs typeface="Times New Roman" panose="02020603050405020304" pitchFamily="18" charset="0"/>
              </a:rPr>
              <a:t>Ластанған </a:t>
            </a:r>
            <a:r>
              <a:rPr lang="kk-KZ" sz="2000" dirty="0" smtClean="0">
                <a:latin typeface="Times New Roman" panose="02020603050405020304" pitchFamily="18" charset="0"/>
                <a:cs typeface="Times New Roman" panose="02020603050405020304" pitchFamily="18" charset="0"/>
              </a:rPr>
              <a:t>ортаны улы заттарынан </a:t>
            </a:r>
            <a:r>
              <a:rPr lang="kk-KZ" sz="2000" dirty="0">
                <a:latin typeface="Times New Roman" panose="02020603050405020304" pitchFamily="18" charset="0"/>
                <a:cs typeface="Times New Roman" panose="02020603050405020304" pitchFamily="18" charset="0"/>
              </a:rPr>
              <a:t>табиғи мүмкіндіктері арқылы тазалау ұзақ мерзімді қажет ететіндіктен, бұл үдерістің қарқынын арттыратын әдістерді ойлап тауып, қолдану қажеттілігі туындайды. Сол үшін, белгілі-бір микрооргаизмдері бар осындай ластанған ортаға, осы микроорганизмдердің өсіп-көбеюіне қажетті құрамында азотты заттары бар немесе басқа да қоректік заттарды салу арқылы, биоқолдау (биостимулдеу) әдістері қолданылады. Мысалы, лас суларда өмір сүретін микроорганизмдер үшін қоректік зат ретінде, осы сулар метанмен байытылып отырылады. </a:t>
            </a:r>
            <a:endParaRPr lang="ru-RU" sz="2000" dirty="0">
              <a:latin typeface="Times New Roman" panose="02020603050405020304" pitchFamily="18" charset="0"/>
              <a:cs typeface="Times New Roman" panose="02020603050405020304" pitchFamily="18" charset="0"/>
            </a:endParaRPr>
          </a:p>
        </p:txBody>
      </p:sp>
      <p:pic>
        <p:nvPicPr>
          <p:cNvPr id="5122" name="Picture 2" descr="http://mediana-eco.ru/files/images/b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1" y="299363"/>
            <a:ext cx="479107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027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вырезанными противолежащими углами 1"/>
          <p:cNvSpPr/>
          <p:nvPr/>
        </p:nvSpPr>
        <p:spPr>
          <a:xfrm>
            <a:off x="899591" y="764704"/>
            <a:ext cx="7488833" cy="5399425"/>
          </a:xfrm>
          <a:prstGeom prst="snip2Diag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355600" algn="ctr"/>
            <a:r>
              <a:rPr lang="kk-KZ" sz="2400" dirty="0">
                <a:solidFill>
                  <a:schemeClr val="tx1"/>
                </a:solidFill>
                <a:latin typeface="Times New Roman" panose="02020603050405020304" pitchFamily="18" charset="0"/>
                <a:cs typeface="Times New Roman" panose="02020603050405020304" pitchFamily="18" charset="0"/>
              </a:rPr>
              <a:t>Бұл бағытта қолданылатын әдістер қатарында, полихлорланған бефинилдер сияқты суда ерімейтін улы заттардың микрорганизмдер үшін пайдалана алатындай дәрежеге жеткізіліп берілуі айтылады. Улы заттарды микроорганизмдер қорыта алатындай дәрежеге жеткізу үшін, оларды ерітіп-ыдырату әдістерін ендіру қажет. Алайда, биоремедиация үдерісін арттыру мақсатында жасалынатын бұл шара барысында, ерітілген улы заттардың топырақ немесе табиғи су көздеріне өтіп кетпеу мәселесі </a:t>
            </a:r>
            <a:r>
              <a:rPr lang="kk-KZ" sz="2400" dirty="0" smtClean="0">
                <a:solidFill>
                  <a:schemeClr val="tx1"/>
                </a:solidFill>
                <a:latin typeface="Times New Roman" panose="02020603050405020304" pitchFamily="18" charset="0"/>
                <a:cs typeface="Times New Roman" panose="02020603050405020304" pitchFamily="18" charset="0"/>
              </a:rPr>
              <a:t>де </a:t>
            </a:r>
            <a:r>
              <a:rPr lang="kk-KZ" sz="2400" dirty="0">
                <a:solidFill>
                  <a:schemeClr val="tx1"/>
                </a:solidFill>
                <a:latin typeface="Times New Roman" panose="02020603050405020304" pitchFamily="18" charset="0"/>
                <a:cs typeface="Times New Roman" panose="02020603050405020304" pitchFamily="18" charset="0"/>
              </a:rPr>
              <a:t>қамтамасыз етілуі қажет болады. </a:t>
            </a:r>
            <a:endParaRPr lang="kk-KZ" sz="2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229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88640"/>
            <a:ext cx="7056784" cy="461665"/>
          </a:xfrm>
          <a:prstGeom prst="rect">
            <a:avLst/>
          </a:prstGeom>
        </p:spPr>
        <p:txBody>
          <a:bodyPr wrap="square">
            <a:spAutoFit/>
          </a:bodyPr>
          <a:lstStyle/>
          <a:p>
            <a:pPr algn="just"/>
            <a:r>
              <a:rPr lang="kk-KZ" sz="2400" dirty="0">
                <a:latin typeface="Times New Roman" panose="02020603050405020304" pitchFamily="18" charset="0"/>
                <a:cs typeface="Times New Roman" panose="02020603050405020304" pitchFamily="18" charset="0"/>
              </a:rPr>
              <a:t>Бұл бағытта істелетін пайдалы шаралар </a:t>
            </a:r>
            <a:r>
              <a:rPr lang="kk-KZ" sz="2400" dirty="0" smtClean="0">
                <a:latin typeface="Times New Roman" panose="02020603050405020304" pitchFamily="18" charset="0"/>
                <a:cs typeface="Times New Roman" panose="02020603050405020304" pitchFamily="18" charset="0"/>
              </a:rPr>
              <a:t>қатарына</a:t>
            </a:r>
            <a:r>
              <a:rPr lang="kk-KZ" sz="2400" dirty="0">
                <a:latin typeface="Times New Roman" panose="02020603050405020304" pitchFamily="18" charset="0"/>
                <a:cs typeface="Times New Roman" panose="02020603050405020304" pitchFamily="18" charset="0"/>
              </a:rPr>
              <a:t>: </a:t>
            </a:r>
          </a:p>
        </p:txBody>
      </p:sp>
      <p:graphicFrame>
        <p:nvGraphicFramePr>
          <p:cNvPr id="3" name="Схема 2"/>
          <p:cNvGraphicFramePr/>
          <p:nvPr>
            <p:extLst>
              <p:ext uri="{D42A27DB-BD31-4B8C-83A1-F6EECF244321}">
                <p14:modId xmlns:p14="http://schemas.microsoft.com/office/powerpoint/2010/main" val="2886103003"/>
              </p:ext>
            </p:extLst>
          </p:nvPr>
        </p:nvGraphicFramePr>
        <p:xfrm>
          <a:off x="467544" y="836712"/>
          <a:ext cx="799288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440909" y="5445224"/>
            <a:ext cx="8280920" cy="1323439"/>
          </a:xfrm>
          <a:prstGeom prst="rect">
            <a:avLst/>
          </a:prstGeom>
        </p:spPr>
        <p:txBody>
          <a:bodyPr wrap="square">
            <a:spAutoFit/>
          </a:bodyPr>
          <a:lstStyle/>
          <a:p>
            <a:pPr algn="just"/>
            <a:r>
              <a:rPr lang="kk-KZ" sz="2000" dirty="0">
                <a:latin typeface="Times New Roman" panose="02020603050405020304" pitchFamily="18" charset="0"/>
                <a:cs typeface="Times New Roman" panose="02020603050405020304" pitchFamily="18" charset="0"/>
              </a:rPr>
              <a:t>Мұнда анаэробты жағдайдың in situ немесе өңдеу </a:t>
            </a:r>
            <a:r>
              <a:rPr lang="kk-KZ" sz="2000" dirty="0" smtClean="0">
                <a:latin typeface="Times New Roman" panose="02020603050405020304" pitchFamily="18" charset="0"/>
                <a:cs typeface="Times New Roman" panose="02020603050405020304" pitchFamily="18" charset="0"/>
              </a:rPr>
              <a:t>кезінде </a:t>
            </a:r>
            <a:r>
              <a:rPr lang="kk-KZ" sz="2000" dirty="0">
                <a:latin typeface="Times New Roman" panose="02020603050405020304" pitchFamily="18" charset="0"/>
                <a:cs typeface="Times New Roman" panose="02020603050405020304" pitchFamily="18" charset="0"/>
              </a:rPr>
              <a:t>сақталуы маңызды. Өйткені анаэробты жағдай көптеген органикалық және бейорганикалық ластағыштарының детоксикациялануына қолайлы орта тудырады.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354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8661" y="332656"/>
            <a:ext cx="8136904" cy="2246769"/>
          </a:xfrm>
          <a:prstGeom prst="rect">
            <a:avLst/>
          </a:prstGeom>
        </p:spPr>
        <p:txBody>
          <a:bodyPr wrap="square">
            <a:spAutoFit/>
          </a:bodyPr>
          <a:lstStyle/>
          <a:p>
            <a:pPr algn="ctr"/>
            <a:r>
              <a:rPr lang="kk-KZ" sz="2000" dirty="0">
                <a:latin typeface="Times New Roman" panose="02020603050405020304" pitchFamily="18" charset="0"/>
                <a:cs typeface="Times New Roman" panose="02020603050405020304" pitchFamily="18" charset="0"/>
              </a:rPr>
              <a:t>Биоремедиация ортаның ауыр металдармен ластануы жағдайында да көп пайдасын тигізе алады. Мысалы, табиғатта металдармен қоректенетін бактериялар да кездеседі. Биоремедиация арқылы жер үсті және жер асты суларын, топырақты тазарту, кен қойнауынан алынған топырақтардан әртүрлі металдарды алу сияқты жұмыстарды атқаруға болады. Мұнда металдар мүлде жоғалып кетпей, тек қана улылығы төмен күйге айналады. </a:t>
            </a:r>
            <a:endParaRPr lang="ru-RU" sz="2000" dirty="0">
              <a:latin typeface="Times New Roman" panose="02020603050405020304" pitchFamily="18" charset="0"/>
              <a:cs typeface="Times New Roman" panose="02020603050405020304" pitchFamily="18" charset="0"/>
            </a:endParaRPr>
          </a:p>
        </p:txBody>
      </p:sp>
      <p:pic>
        <p:nvPicPr>
          <p:cNvPr id="2050" name="Picture 2" descr="http://eko-him.com.ua/files/uploads/blog/bioremediationA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32" y="2708920"/>
            <a:ext cx="7322327" cy="338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082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4032448" cy="56166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sz="2200" dirty="0">
                <a:latin typeface="Times New Roman" panose="02020603050405020304" pitchFamily="18" charset="0"/>
                <a:cs typeface="Times New Roman" panose="02020603050405020304" pitchFamily="18" charset="0"/>
              </a:rPr>
              <a:t>Металмен қоректенетін белгілі бактериялар қатарында алты валентті хромды үш валентті хромға айналдыратын анаэробты бактерияларды айта аламыз. Алты валентті хром адамдарда ісік ауруын тудырса, үш валентті хромның мұндай әсері жоқ. Сондықтан, көбінесе құрамында хромы бар топырақтарды, биореактордан өткізу арқылы, осындай микроорганизмдердің тіршілік етуіне қолайлы жағдай жасалынады. </a:t>
            </a:r>
            <a:endParaRPr lang="ru-RU" sz="2200" dirty="0">
              <a:latin typeface="Times New Roman" panose="02020603050405020304" pitchFamily="18" charset="0"/>
              <a:cs typeface="Times New Roman" panose="02020603050405020304" pitchFamily="18" charset="0"/>
            </a:endParaRPr>
          </a:p>
        </p:txBody>
      </p:sp>
      <p:pic>
        <p:nvPicPr>
          <p:cNvPr id="6146" name="Picture 2" descr="http://www.hemltd.ru/export/sites/HemLtd/catalog/microbiology/inoculation_and_cultivation/medium_prepared/gram_pozitive/grampozitive_aerob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340768"/>
            <a:ext cx="4141150" cy="338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72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76672"/>
            <a:ext cx="4917372" cy="646331"/>
          </a:xfrm>
          <a:prstGeom prst="rect">
            <a:avLst/>
          </a:prstGeom>
        </p:spPr>
        <p:txBody>
          <a:bodyPr wrap="none">
            <a:spAutoFit/>
          </a:bodyPr>
          <a:lstStyle/>
          <a:p>
            <a:pPr algn="ctr"/>
            <a:r>
              <a:rPr lang="kk-KZ"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Фиторемедиация әдісі </a:t>
            </a:r>
            <a:endParaRPr lang="ru-RU"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99592" y="1556792"/>
            <a:ext cx="7632848" cy="4524315"/>
          </a:xfrm>
          <a:prstGeom prst="rect">
            <a:avLst/>
          </a:prstGeom>
        </p:spPr>
        <p:txBody>
          <a:bodyPr wrap="square">
            <a:spAutoFit/>
          </a:bodyPr>
          <a:lstStyle/>
          <a:p>
            <a:pPr indent="355600" algn="just"/>
            <a:r>
              <a:rPr lang="kk-KZ" sz="2400" dirty="0">
                <a:latin typeface="Times New Roman" panose="02020603050405020304" pitchFamily="18" charset="0"/>
                <a:cs typeface="Times New Roman" panose="02020603050405020304" pitchFamily="18" charset="0"/>
              </a:rPr>
              <a:t>Қоршаған ортаны тазарту мақсатында өсімдіктерді пайдалану мүмкіндіктерін зерттеу жұмыстары да белсенді түрде қолға алынуда. Бұл бағыт – </a:t>
            </a:r>
            <a:r>
              <a:rPr lang="kk-KZ" sz="2400" i="1" dirty="0">
                <a:latin typeface="Times New Roman" panose="02020603050405020304" pitchFamily="18" charset="0"/>
                <a:cs typeface="Times New Roman" panose="02020603050405020304" pitchFamily="18" charset="0"/>
              </a:rPr>
              <a:t>фиторемедиация</a:t>
            </a:r>
            <a:r>
              <a:rPr lang="kk-KZ" sz="2400" dirty="0">
                <a:latin typeface="Times New Roman" panose="02020603050405020304" pitchFamily="18" charset="0"/>
                <a:cs typeface="Times New Roman" panose="02020603050405020304" pitchFamily="18" charset="0"/>
              </a:rPr>
              <a:t> деп аталады.  </a:t>
            </a:r>
            <a:endParaRPr lang="ru-RU" sz="2400" dirty="0">
              <a:latin typeface="Times New Roman" panose="02020603050405020304" pitchFamily="18" charset="0"/>
              <a:cs typeface="Times New Roman" panose="02020603050405020304" pitchFamily="18" charset="0"/>
            </a:endParaRPr>
          </a:p>
          <a:p>
            <a:pPr indent="355600" algn="just"/>
            <a:r>
              <a:rPr lang="kk-KZ" sz="2400" b="1" dirty="0">
                <a:latin typeface="Times New Roman" panose="02020603050405020304" pitchFamily="18" charset="0"/>
                <a:cs typeface="Times New Roman" panose="02020603050405020304" pitchFamily="18" charset="0"/>
              </a:rPr>
              <a:t>Фиторемедиация деп </a:t>
            </a:r>
            <a:r>
              <a:rPr lang="kk-KZ" sz="2400" dirty="0">
                <a:latin typeface="Times New Roman" panose="02020603050405020304" pitchFamily="18" charset="0"/>
                <a:cs typeface="Times New Roman" panose="02020603050405020304" pitchFamily="18" charset="0"/>
              </a:rPr>
              <a:t>– өсімдіктердің бойында ластағыш заттарды (ауыр металдарды) тұтып қалу қабілетін, қоршаған ортаны тазалау мақсатында пайдалануды айтамыз. Көптеген өсімдіктер өз бойында (сабағы, жапырағы) ауыр металдарды, оны қоршаған ортадан (топырақ, ауа</a:t>
            </a:r>
            <a:r>
              <a:rPr lang="kk-KZ" sz="2400" dirty="0" smtClean="0">
                <a:latin typeface="Times New Roman" panose="02020603050405020304" pitchFamily="18" charset="0"/>
                <a:cs typeface="Times New Roman" panose="02020603050405020304" pitchFamily="18" charset="0"/>
              </a:rPr>
              <a:t>, су</a:t>
            </a:r>
            <a:r>
              <a:rPr lang="kk-KZ" sz="2400" dirty="0">
                <a:latin typeface="Times New Roman" panose="02020603050405020304" pitchFamily="18" charset="0"/>
                <a:cs typeface="Times New Roman" panose="02020603050405020304" pitchFamily="18" charset="0"/>
              </a:rPr>
              <a:t>) ондаған есе немесе кейбіреулері жүз еседей артық жинай алатын қабілетке ие.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900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1047" y="221029"/>
            <a:ext cx="7704856" cy="1384995"/>
          </a:xfrm>
          <a:prstGeom prst="rect">
            <a:avLst/>
          </a:prstGeom>
        </p:spPr>
        <p:txBody>
          <a:bodyPr wrap="square">
            <a:spAutoFit/>
          </a:bodyPr>
          <a:lstStyle/>
          <a:p>
            <a:pPr algn="ctr"/>
            <a:r>
              <a:rPr lang="kk-KZ"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Қазіргі кезде осындай «жасыл технологияның» бірнеше мүмкіндіктері қарастырылуда:</a:t>
            </a:r>
            <a:endParaRPr lang="ru-RU"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2869177645"/>
              </p:ext>
            </p:extLst>
          </p:nvPr>
        </p:nvGraphicFramePr>
        <p:xfrm>
          <a:off x="1187624" y="1610919"/>
          <a:ext cx="691276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5892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0333" y="1070735"/>
            <a:ext cx="3969006" cy="532453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355600" algn="just"/>
            <a:r>
              <a:rPr lang="kk-KZ" sz="1700" b="1" dirty="0">
                <a:latin typeface="Times New Roman" panose="02020603050405020304" pitchFamily="18" charset="0"/>
                <a:cs typeface="Times New Roman" panose="02020603050405020304" pitchFamily="18" charset="0"/>
              </a:rPr>
              <a:t>Ризофильтрация</a:t>
            </a:r>
            <a:r>
              <a:rPr lang="kk-KZ" sz="1700" dirty="0">
                <a:latin typeface="Times New Roman" panose="02020603050405020304" pitchFamily="18" charset="0"/>
                <a:cs typeface="Times New Roman" panose="02020603050405020304" pitchFamily="18" charset="0"/>
              </a:rPr>
              <a:t> – өсімдіктердің тамыр айналасынан микроорта системасын құру қабілеті, ол өсімдікке заттардың енуіне және концентрациясына септігін тигізеді. Ризофильтрация технологиясының артықшылығы – өте арзан және кең көлемде таралған өсімдіктер мен ағаштарды пайдалануға болады. </a:t>
            </a:r>
            <a:r>
              <a:rPr lang="kk-KZ" sz="1700" b="1" i="1" dirty="0">
                <a:latin typeface="Times New Roman" panose="02020603050405020304" pitchFamily="18" charset="0"/>
                <a:cs typeface="Times New Roman" panose="02020603050405020304" pitchFamily="18" charset="0"/>
              </a:rPr>
              <a:t>Резофильтрация тәсілі үшін өсімдіктер мынадай талаптарға жауап беру керек: </a:t>
            </a:r>
            <a:r>
              <a:rPr lang="kk-KZ" sz="1700" dirty="0">
                <a:latin typeface="Times New Roman" panose="02020603050405020304" pitchFamily="18" charset="0"/>
                <a:cs typeface="Times New Roman" panose="02020603050405020304" pitchFamily="18" charset="0"/>
              </a:rPr>
              <a:t>тез өсу қабілеті болуы, биомассаны интенсивті жинау, күшті тамыр жүйесі болуы керек. Көбіне жалпақ жапырақтылар, біржарнақты көпжылдық өсімдіктер, суық және ыстық </a:t>
            </a:r>
            <a:r>
              <a:rPr lang="kk-KZ" sz="1700" dirty="0" smtClean="0">
                <a:latin typeface="Times New Roman" panose="02020603050405020304" pitchFamily="18" charset="0"/>
                <a:cs typeface="Times New Roman" panose="02020603050405020304" pitchFamily="18" charset="0"/>
              </a:rPr>
              <a:t>климатта да </a:t>
            </a:r>
            <a:r>
              <a:rPr lang="kk-KZ" sz="1700" dirty="0">
                <a:latin typeface="Times New Roman" panose="02020603050405020304" pitchFamily="18" charset="0"/>
                <a:cs typeface="Times New Roman" panose="02020603050405020304" pitchFamily="18" charset="0"/>
              </a:rPr>
              <a:t>өсетін өсімдіктерді </a:t>
            </a:r>
            <a:r>
              <a:rPr lang="kk-KZ" sz="1700" dirty="0" smtClean="0">
                <a:latin typeface="Times New Roman" panose="02020603050405020304" pitchFamily="18" charset="0"/>
                <a:cs typeface="Times New Roman" panose="02020603050405020304" pitchFamily="18" charset="0"/>
              </a:rPr>
              <a:t>жатқызуымызға </a:t>
            </a:r>
            <a:r>
              <a:rPr lang="kk-KZ" sz="1700" dirty="0">
                <a:latin typeface="Times New Roman" panose="02020603050405020304" pitchFamily="18" charset="0"/>
                <a:cs typeface="Times New Roman" panose="02020603050405020304" pitchFamily="18" charset="0"/>
              </a:rPr>
              <a:t>болады. Бұл талаптарға көптеген сулы және батпақты өсімдіктер сәйкес келеді.  </a:t>
            </a:r>
            <a:endParaRPr lang="ru-RU" sz="17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699792" y="253227"/>
            <a:ext cx="3719095" cy="646331"/>
          </a:xfrm>
          <a:prstGeom prst="rect">
            <a:avLst/>
          </a:prstGeom>
        </p:spPr>
        <p:txBody>
          <a:bodyPr wrap="none">
            <a:spAutoFit/>
          </a:bodyPr>
          <a:lstStyle/>
          <a:p>
            <a:r>
              <a:rPr lang="kk-KZ"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Ризофильтрация</a:t>
            </a:r>
            <a:endParaRPr lang="ru-RU"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ризофильтрац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196752"/>
            <a:ext cx="3888432" cy="4896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410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93.0.61.251/sites/default/files/uploads/posts/big/thumbs/1292950265_poplar2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61117"/>
            <a:ext cx="3825282" cy="4536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96954" y="6021288"/>
            <a:ext cx="1134413" cy="523220"/>
          </a:xfrm>
          <a:prstGeom prst="rect">
            <a:avLst/>
          </a:prstGeom>
        </p:spPr>
        <p:txBody>
          <a:bodyPr wrap="none">
            <a:spAutoFit/>
          </a:bodyPr>
          <a:lstStyle/>
          <a:p>
            <a:r>
              <a:rPr lang="ru-RU" sz="2800" b="1" dirty="0">
                <a:latin typeface="Times New Roman" panose="02020603050405020304" pitchFamily="18" charset="0"/>
                <a:cs typeface="Times New Roman" panose="02020603050405020304" pitchFamily="18" charset="0"/>
              </a:rPr>
              <a:t>Т</a:t>
            </a:r>
            <a:r>
              <a:rPr lang="ru-RU" sz="2800" b="1" dirty="0" smtClean="0">
                <a:latin typeface="Times New Roman" panose="02020603050405020304" pitchFamily="18" charset="0"/>
                <a:cs typeface="Times New Roman" panose="02020603050405020304" pitchFamily="18" charset="0"/>
              </a:rPr>
              <a:t>ерек</a:t>
            </a:r>
            <a:endParaRPr lang="ru-RU" sz="2800" b="1" dirty="0">
              <a:latin typeface="Times New Roman" panose="02020603050405020304" pitchFamily="18" charset="0"/>
              <a:cs typeface="Times New Roman" panose="02020603050405020304" pitchFamily="18" charset="0"/>
            </a:endParaRPr>
          </a:p>
        </p:txBody>
      </p:sp>
      <p:pic>
        <p:nvPicPr>
          <p:cNvPr id="4" name="Picture 2" descr="http://elafisha.ru/uploads/posts/2011-03/1300367948_7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74460"/>
            <a:ext cx="4697562" cy="352839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076056" y="4149080"/>
            <a:ext cx="3672571" cy="830997"/>
          </a:xfrm>
          <a:prstGeom prst="rect">
            <a:avLst/>
          </a:prstGeom>
        </p:spPr>
        <p:txBody>
          <a:bodyPr wrap="square">
            <a:spAutoFit/>
          </a:bodyPr>
          <a:lstStyle/>
          <a:p>
            <a:pPr algn="ctr"/>
            <a:r>
              <a:rPr lang="ru-RU" sz="2400" b="1" dirty="0" smtClean="0">
                <a:latin typeface="Times New Roman" panose="02020603050405020304" pitchFamily="18" charset="0"/>
                <a:cs typeface="Times New Roman" panose="02020603050405020304" pitchFamily="18" charset="0"/>
              </a:rPr>
              <a:t>Балдырш</a:t>
            </a:r>
            <a:r>
              <a:rPr lang="kk-KZ" sz="2400" b="1" dirty="0" smtClean="0">
                <a:latin typeface="Times New Roman" panose="02020603050405020304" pitchFamily="18" charset="0"/>
                <a:cs typeface="Times New Roman" panose="02020603050405020304" pitchFamily="18" charset="0"/>
              </a:rPr>
              <a:t>өп</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(Lemna sp</a:t>
            </a:r>
            <a:r>
              <a:rPr lang="ru-RU" sz="2400" b="1" dirty="0" smtClean="0">
                <a:latin typeface="Times New Roman" panose="02020603050405020304" pitchFamily="18" charset="0"/>
                <a:cs typeface="Times New Roman" panose="02020603050405020304" pitchFamily="18" charset="0"/>
              </a:rPr>
              <a:t>. және </a:t>
            </a:r>
            <a:r>
              <a:rPr lang="ru-RU" sz="2400" b="1" dirty="0">
                <a:latin typeface="Times New Roman" panose="02020603050405020304" pitchFamily="18" charset="0"/>
                <a:cs typeface="Times New Roman" panose="02020603050405020304" pitchFamily="18" charset="0"/>
              </a:rPr>
              <a:t>Azolla sp.) </a:t>
            </a:r>
          </a:p>
        </p:txBody>
      </p:sp>
    </p:spTree>
    <p:extLst>
      <p:ext uri="{BB962C8B-B14F-4D97-AF65-F5344CB8AC3E}">
        <p14:creationId xmlns:p14="http://schemas.microsoft.com/office/powerpoint/2010/main" val="2667068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quariumhome.ru/images/shop/2011/07/31/12/04/101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9"/>
            <a:ext cx="3817177"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3645024"/>
            <a:ext cx="2951064" cy="707886"/>
          </a:xfrm>
          <a:prstGeom prst="rect">
            <a:avLst/>
          </a:prstGeom>
        </p:spPr>
        <p:txBody>
          <a:bodyPr wrap="none">
            <a:spAutoFit/>
          </a:bodyPr>
          <a:lstStyle/>
          <a:p>
            <a:pPr algn="ctr"/>
            <a:r>
              <a:rPr lang="ru-RU" sz="2000" b="1" dirty="0">
                <a:latin typeface="Times New Roman" panose="02020603050405020304" pitchFamily="18" charset="0"/>
                <a:cs typeface="Times New Roman" panose="02020603050405020304" pitchFamily="18" charset="0"/>
              </a:rPr>
              <a:t>Қ</a:t>
            </a:r>
            <a:r>
              <a:rPr lang="ru-RU" sz="2000" b="1" dirty="0" smtClean="0">
                <a:latin typeface="Times New Roman" panose="02020603050405020304" pitchFamily="18" charset="0"/>
                <a:cs typeface="Times New Roman" panose="02020603050405020304" pitchFamily="18" charset="0"/>
              </a:rPr>
              <a:t>ауырсын жапырақты </a:t>
            </a:r>
          </a:p>
          <a:p>
            <a:pPr algn="ctr"/>
            <a:r>
              <a:rPr lang="ru-RU" sz="2000" b="1" dirty="0" smtClean="0">
                <a:latin typeface="Times New Roman" panose="02020603050405020304" pitchFamily="18" charset="0"/>
                <a:cs typeface="Times New Roman" panose="02020603050405020304" pitchFamily="18" charset="0"/>
              </a:rPr>
              <a:t>(Myriophyllum)</a:t>
            </a:r>
            <a:endParaRPr lang="ru-RU" sz="2000" b="1" dirty="0">
              <a:latin typeface="Times New Roman" panose="02020603050405020304" pitchFamily="18" charset="0"/>
              <a:cs typeface="Times New Roman" panose="02020603050405020304" pitchFamily="18" charset="0"/>
            </a:endParaRPr>
          </a:p>
        </p:txBody>
      </p:sp>
      <p:pic>
        <p:nvPicPr>
          <p:cNvPr id="4" name="Picture 2" descr="http://myaquaclub.ru/images/Plants/Elodea_densa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636912"/>
            <a:ext cx="4367806" cy="3275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903661" y="6124654"/>
            <a:ext cx="1813253"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Элодея (Elodea)</a:t>
            </a:r>
          </a:p>
        </p:txBody>
      </p:sp>
    </p:spTree>
    <p:extLst>
      <p:ext uri="{BB962C8B-B14F-4D97-AF65-F5344CB8AC3E}">
        <p14:creationId xmlns:p14="http://schemas.microsoft.com/office/powerpoint/2010/main" val="3478791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8208912" cy="5016758"/>
          </a:xfrm>
          <a:prstGeom prst="rect">
            <a:avLst/>
          </a:prstGeom>
        </p:spPr>
        <p:txBody>
          <a:bodyPr wrap="square">
            <a:spAutoFit/>
          </a:bodyPr>
          <a:lstStyle/>
          <a:p>
            <a:pPr indent="541338"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On </a:t>
            </a:r>
            <a:r>
              <a:rPr lang="en-US" sz="3200" dirty="0" smtClean="0">
                <a:latin typeface="Times New Roman" panose="02020603050405020304" pitchFamily="18" charset="0"/>
                <a:cs typeface="Times New Roman" panose="02020603050405020304" pitchFamily="18" charset="0"/>
              </a:rPr>
              <a:t>site</a:t>
            </a:r>
            <a:r>
              <a:rPr lang="kk-KZ" sz="3200" dirty="0" smtClean="0">
                <a:latin typeface="Times New Roman" panose="02020603050405020304" pitchFamily="18" charset="0"/>
                <a:cs typeface="Times New Roman" panose="02020603050405020304" pitchFamily="18" charset="0"/>
              </a:rPr>
              <a:t> – ластанған аймақ қасында ластанған материалдарды бөліп алу арқылы тазалау. </a:t>
            </a:r>
          </a:p>
          <a:p>
            <a:pPr algn="just"/>
            <a:endParaRPr lang="kk-KZ" sz="3200" dirty="0" smtClean="0">
              <a:latin typeface="Times New Roman" panose="02020603050405020304" pitchFamily="18" charset="0"/>
              <a:cs typeface="Times New Roman" panose="02020603050405020304" pitchFamily="18" charset="0"/>
            </a:endParaRPr>
          </a:p>
          <a:p>
            <a:pPr indent="541338"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Ex situ (off site)</a:t>
            </a:r>
            <a:r>
              <a:rPr lang="kk-KZ" sz="3200" dirty="0">
                <a:latin typeface="Times New Roman" panose="02020603050405020304" pitchFamily="18" charset="0"/>
                <a:cs typeface="Times New Roman" panose="02020603050405020304" pitchFamily="18" charset="0"/>
              </a:rPr>
              <a:t> – ластанған материалды арнайы полигондарға, қондырғыларға, алаңдарға </a:t>
            </a:r>
            <a:r>
              <a:rPr lang="kk-KZ" sz="3200" dirty="0" smtClean="0">
                <a:latin typeface="Times New Roman" panose="02020603050405020304" pitchFamily="18" charset="0"/>
                <a:cs typeface="Times New Roman" panose="02020603050405020304" pitchFamily="18" charset="0"/>
              </a:rPr>
              <a:t>тасымалдау арқылы </a:t>
            </a:r>
            <a:r>
              <a:rPr lang="kk-KZ" sz="3200" dirty="0">
                <a:latin typeface="Times New Roman" panose="02020603050405020304" pitchFamily="18" charset="0"/>
                <a:cs typeface="Times New Roman" panose="02020603050405020304" pitchFamily="18" charset="0"/>
              </a:rPr>
              <a:t>тазалау</a:t>
            </a:r>
            <a:r>
              <a:rPr lang="kk-KZ" sz="3200" dirty="0" smtClean="0">
                <a:latin typeface="Times New Roman" panose="02020603050405020304" pitchFamily="18" charset="0"/>
                <a:cs typeface="Times New Roman" panose="02020603050405020304" pitchFamily="18" charset="0"/>
              </a:rPr>
              <a:t>.</a:t>
            </a:r>
          </a:p>
          <a:p>
            <a:pPr indent="541338" algn="just">
              <a:buFont typeface="Wingdings" panose="05000000000000000000" pitchFamily="2" charset="2"/>
              <a:buChar char="ü"/>
            </a:pPr>
            <a:endParaRPr lang="kk-KZ" sz="3200" dirty="0" smtClean="0">
              <a:latin typeface="Times New Roman" panose="02020603050405020304" pitchFamily="18" charset="0"/>
              <a:cs typeface="Times New Roman" panose="02020603050405020304" pitchFamily="18" charset="0"/>
            </a:endParaRPr>
          </a:p>
          <a:p>
            <a:pPr indent="541338"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In situ</a:t>
            </a:r>
            <a:r>
              <a:rPr lang="kk-KZ" sz="3200" dirty="0">
                <a:latin typeface="Times New Roman" panose="02020603050405020304" pitchFamily="18" charset="0"/>
                <a:cs typeface="Times New Roman" panose="02020603050405020304" pitchFamily="18" charset="0"/>
              </a:rPr>
              <a:t> – ластанған материалдарды </a:t>
            </a:r>
            <a:r>
              <a:rPr lang="kk-KZ" sz="3200" dirty="0" smtClean="0">
                <a:latin typeface="Times New Roman" panose="02020603050405020304" pitchFamily="18" charset="0"/>
                <a:cs typeface="Times New Roman" panose="02020603050405020304" pitchFamily="18" charset="0"/>
              </a:rPr>
              <a:t>алмай, </a:t>
            </a:r>
            <a:r>
              <a:rPr lang="kk-KZ" sz="3200" dirty="0">
                <a:latin typeface="Times New Roman" panose="02020603050405020304" pitchFamily="18" charset="0"/>
                <a:cs typeface="Times New Roman" panose="02020603050405020304" pitchFamily="18" charset="0"/>
              </a:rPr>
              <a:t>ластанған орнында тазарту әдісі. </a:t>
            </a:r>
            <a:r>
              <a:rPr lang="en-US" sz="3200" dirty="0">
                <a:latin typeface="Times New Roman" panose="02020603050405020304" pitchFamily="18" charset="0"/>
                <a:cs typeface="Times New Roman" panose="02020603050405020304" pitchFamily="18" charset="0"/>
              </a:rPr>
              <a:t> </a:t>
            </a:r>
            <a:endParaRPr lang="kk-K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022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gardengreen.ru/media/1/N_1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60648"/>
            <a:ext cx="4438445" cy="3096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580112" y="3570111"/>
            <a:ext cx="2526654" cy="830997"/>
          </a:xfrm>
          <a:prstGeom prst="rect">
            <a:avLst/>
          </a:prstGeom>
        </p:spPr>
        <p:txBody>
          <a:bodyPr wrap="none">
            <a:spAutoFit/>
          </a:bodyPr>
          <a:lstStyle/>
          <a:p>
            <a:pPr algn="ctr"/>
            <a:r>
              <a:rPr lang="ru-RU" sz="2400" b="1" dirty="0">
                <a:latin typeface="Times New Roman" panose="02020603050405020304" pitchFamily="18" charset="0"/>
                <a:cs typeface="Times New Roman" panose="02020603050405020304" pitchFamily="18" charset="0"/>
              </a:rPr>
              <a:t>Г</a:t>
            </a:r>
            <a:r>
              <a:rPr lang="ru-RU" sz="2400" b="1" dirty="0" smtClean="0">
                <a:latin typeface="Times New Roman" panose="02020603050405020304" pitchFamily="18" charset="0"/>
                <a:cs typeface="Times New Roman" panose="02020603050405020304" pitchFamily="18" charset="0"/>
              </a:rPr>
              <a:t>орчица (қыша)</a:t>
            </a:r>
          </a:p>
          <a:p>
            <a:pPr algn="ctr"/>
            <a:r>
              <a:rPr lang="ru-RU" sz="2400" b="1" dirty="0" smtClean="0">
                <a:latin typeface="Times New Roman" panose="02020603050405020304" pitchFamily="18" charset="0"/>
                <a:cs typeface="Times New Roman" panose="02020603050405020304" pitchFamily="18" charset="0"/>
              </a:rPr>
              <a:t>(Brassica juncea) </a:t>
            </a:r>
            <a:endParaRPr lang="ru-RU" sz="2400" b="1" dirty="0">
              <a:latin typeface="Times New Roman" panose="02020603050405020304" pitchFamily="18" charset="0"/>
              <a:cs typeface="Times New Roman" panose="02020603050405020304" pitchFamily="18" charset="0"/>
            </a:endParaRPr>
          </a:p>
        </p:txBody>
      </p:sp>
      <p:pic>
        <p:nvPicPr>
          <p:cNvPr id="4" name="Picture 2" descr="http://geophoto.ru/large/knh2120085821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708920"/>
            <a:ext cx="4480031" cy="338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1600" y="6349970"/>
            <a:ext cx="3147015"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Күнбағыс (Helianthusannuus</a:t>
            </a:r>
            <a:endParaRPr lang="ru-RU" dirty="0"/>
          </a:p>
        </p:txBody>
      </p:sp>
    </p:spTree>
    <p:extLst>
      <p:ext uri="{BB962C8B-B14F-4D97-AF65-F5344CB8AC3E}">
        <p14:creationId xmlns:p14="http://schemas.microsoft.com/office/powerpoint/2010/main" val="2733850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124744"/>
            <a:ext cx="7632848" cy="1323439"/>
          </a:xfrm>
          <a:prstGeom prst="rect">
            <a:avLst/>
          </a:prstGeom>
        </p:spPr>
        <p:txBody>
          <a:bodyPr wrap="square">
            <a:spAutoFit/>
          </a:bodyPr>
          <a:lstStyle/>
          <a:p>
            <a:pPr algn="ctr"/>
            <a:r>
              <a:rPr lang="kk-KZ" sz="2000" b="1" dirty="0">
                <a:latin typeface="Times New Roman" panose="02020603050405020304" pitchFamily="18" charset="0"/>
                <a:cs typeface="Times New Roman" panose="02020603050405020304" pitchFamily="18" charset="0"/>
              </a:rPr>
              <a:t>Фитоэкстракция</a:t>
            </a:r>
            <a:r>
              <a:rPr lang="kk-KZ" sz="2000" dirty="0">
                <a:latin typeface="Times New Roman" panose="02020603050405020304" pitchFamily="18" charset="0"/>
                <a:cs typeface="Times New Roman" panose="02020603050405020304" pitchFamily="18" charset="0"/>
              </a:rPr>
              <a:t> – металдарды жердің үстіндегі бөліктеріне (жапырақ, сабақ) жинау қабілетіне ие өсімдіктер, топырақтың құрамындағы улы заттарын өз бойына жинаған соң, кейіннен жойылады.</a:t>
            </a:r>
            <a:endParaRPr lang="ru-RU"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915816" y="332656"/>
            <a:ext cx="3343416" cy="584775"/>
          </a:xfrm>
          <a:prstGeom prst="rect">
            <a:avLst/>
          </a:prstGeom>
        </p:spPr>
        <p:txBody>
          <a:bodyPr wrap="none">
            <a:spAutoFit/>
          </a:bodyPr>
          <a:lstStyle/>
          <a:p>
            <a:r>
              <a:rPr lang="kk-KZ"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Фитоэкстракция</a:t>
            </a:r>
            <a:endParaRPr lang="ru-RU"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Рисунок 3" descr="http://vkjournal.ru/vk/html/519/519218/a2c85a7c0ba85f6a7439551dff1_html_7a01fd3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644" y="2564904"/>
            <a:ext cx="6552728" cy="2698899"/>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963706" y="5517232"/>
            <a:ext cx="7344816"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а </a:t>
            </a:r>
            <a:r>
              <a:rPr lang="ru-RU" dirty="0" smtClean="0">
                <a:latin typeface="Times New Roman" panose="02020603050405020304" pitchFamily="18" charset="0"/>
                <a:cs typeface="Times New Roman" panose="02020603050405020304" pitchFamily="18" charset="0"/>
              </a:rPr>
              <a:t>– жер үсті органдарға таралуы (өркен); </a:t>
            </a:r>
            <a:r>
              <a:rPr lang="ru-RU" dirty="0">
                <a:latin typeface="Times New Roman" panose="02020603050405020304" pitchFamily="18" charset="0"/>
                <a:cs typeface="Times New Roman" panose="02020603050405020304" pitchFamily="18" charset="0"/>
              </a:rPr>
              <a:t>б – </a:t>
            </a:r>
            <a:r>
              <a:rPr lang="ru-RU" dirty="0" smtClean="0">
                <a:latin typeface="Times New Roman" panose="02020603050405020304" pitchFamily="18" charset="0"/>
                <a:cs typeface="Times New Roman" panose="02020603050405020304" pitchFamily="18" charset="0"/>
              </a:rPr>
              <a:t>өсімдіктің жер асты бөліктеріне жиналуы (тамыр жүйесі); </a:t>
            </a:r>
            <a:r>
              <a:rPr lang="ru-RU" dirty="0">
                <a:latin typeface="Times New Roman" panose="02020603050405020304" pitchFamily="18" charset="0"/>
                <a:cs typeface="Times New Roman" panose="02020603050405020304" pitchFamily="18" charset="0"/>
              </a:rPr>
              <a:t>в – </a:t>
            </a:r>
            <a:r>
              <a:rPr lang="ru-RU" dirty="0" smtClean="0">
                <a:latin typeface="Times New Roman" panose="02020603050405020304" pitchFamily="18" charset="0"/>
                <a:cs typeface="Times New Roman" panose="02020603050405020304" pitchFamily="18" charset="0"/>
              </a:rPr>
              <a:t>металдар өсімдіктің жер үсті және жер асты органдары арасында біркелкі таралған.</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013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2859" y="2132856"/>
            <a:ext cx="6672080" cy="2062103"/>
          </a:xfrm>
          <a:prstGeom prst="rect">
            <a:avLst/>
          </a:prstGeom>
        </p:spPr>
        <p:txBody>
          <a:bodyPr wrap="square">
            <a:spAutoFit/>
          </a:bodyPr>
          <a:lstStyle/>
          <a:p>
            <a:pPr algn="ctr"/>
            <a:r>
              <a:rPr lang="kk-KZ" sz="3200" dirty="0">
                <a:latin typeface="Times New Roman" panose="02020603050405020304" pitchFamily="18" charset="0"/>
                <a:cs typeface="Times New Roman" panose="02020603050405020304" pitchFamily="18" charset="0"/>
              </a:rPr>
              <a:t>Фитоволитилизация – топырақтағы буланып ұшатын заттарды экстракциялау мақсатында арнайы өсімдіктерді пайдалану.</a:t>
            </a:r>
            <a:endParaRPr lang="ru-RU" sz="3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267744" y="908720"/>
            <a:ext cx="5104987" cy="707886"/>
          </a:xfrm>
          <a:prstGeom prst="rect">
            <a:avLst/>
          </a:prstGeom>
        </p:spPr>
        <p:txBody>
          <a:bodyPr wrap="none">
            <a:spAutoFit/>
          </a:bodyPr>
          <a:lstStyle/>
          <a:p>
            <a:r>
              <a:rPr lang="kk-KZ"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Фитоволитилизация </a:t>
            </a:r>
            <a:endParaRPr lang="ru-RU"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211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186" y="2204864"/>
            <a:ext cx="7632848" cy="3970318"/>
          </a:xfrm>
          <a:prstGeom prst="rect">
            <a:avLst/>
          </a:prstGeom>
        </p:spPr>
        <p:txBody>
          <a:bodyPr wrap="square">
            <a:spAutoFit/>
          </a:bodyPr>
          <a:lstStyle/>
          <a:p>
            <a:pPr indent="355600" algn="just"/>
            <a:r>
              <a:rPr lang="kk-KZ" sz="2800" b="1" dirty="0">
                <a:latin typeface="Times New Roman" panose="02020603050405020304" pitchFamily="18" charset="0"/>
                <a:cs typeface="Times New Roman" panose="02020603050405020304" pitchFamily="18" charset="0"/>
              </a:rPr>
              <a:t>Фитостабилизация</a:t>
            </a:r>
            <a:r>
              <a:rPr lang="kk-KZ" sz="2800" dirty="0">
                <a:latin typeface="Times New Roman" panose="02020603050405020304" pitchFamily="18" charset="0"/>
                <a:cs typeface="Times New Roman" panose="02020603050405020304" pitchFamily="18" charset="0"/>
              </a:rPr>
              <a:t> – арнайы өсімдіктерді пайдалану арқылы ластаушы заттарды мейлінше қол жетпейтін дәрежеге (малодоступный) </a:t>
            </a:r>
            <a:r>
              <a:rPr lang="kk-KZ" sz="2800" dirty="0" smtClean="0">
                <a:latin typeface="Times New Roman" panose="02020603050405020304" pitchFamily="18" charset="0"/>
                <a:cs typeface="Times New Roman" panose="02020603050405020304" pitchFamily="18" charset="0"/>
              </a:rPr>
              <a:t>өткізу, яғни химиялық қосылыстардың қозғалыссыз немесе белсенді емес формаға өтуі.</a:t>
            </a:r>
          </a:p>
          <a:p>
            <a:pPr indent="355600" algn="just"/>
            <a:r>
              <a:rPr lang="kk-KZ" sz="2800" b="1" dirty="0">
                <a:latin typeface="Times New Roman" panose="02020603050405020304" pitchFamily="18" charset="0"/>
                <a:cs typeface="Times New Roman" panose="02020603050405020304" pitchFamily="18" charset="0"/>
              </a:rPr>
              <a:t>Фитодеградация</a:t>
            </a:r>
            <a:r>
              <a:rPr lang="kk-KZ" sz="2800" dirty="0">
                <a:latin typeface="Times New Roman" panose="02020603050405020304" pitchFamily="18" charset="0"/>
                <a:cs typeface="Times New Roman" panose="02020603050405020304" pitchFamily="18" charset="0"/>
              </a:rPr>
              <a:t> – органикалық ластаушы заттарды ыдырату мақсатында өсімдіктер мен арнайы іріктелініп алынған микроорганизмдер штамдарын </a:t>
            </a:r>
            <a:r>
              <a:rPr lang="kk-KZ" sz="2800" dirty="0" smtClean="0">
                <a:latin typeface="Times New Roman" panose="02020603050405020304" pitchFamily="18" charset="0"/>
                <a:cs typeface="Times New Roman" panose="02020603050405020304" pitchFamily="18" charset="0"/>
              </a:rPr>
              <a:t>пайдалану.</a:t>
            </a:r>
            <a:endParaRPr lang="ru-RU" sz="3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45719" y="476672"/>
            <a:ext cx="7920880" cy="1323439"/>
          </a:xfrm>
          <a:prstGeom prst="rect">
            <a:avLst/>
          </a:prstGeom>
        </p:spPr>
        <p:txBody>
          <a:bodyPr wrap="square">
            <a:spAutoFit/>
          </a:bodyPr>
          <a:lstStyle/>
          <a:p>
            <a:pPr algn="ctr"/>
            <a:r>
              <a:rPr lang="kk-KZ" sz="4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Фитостабилизация және фитодеградация </a:t>
            </a:r>
            <a:endParaRPr lang="ru-RU"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173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593393"/>
            <a:ext cx="4680520" cy="707886"/>
          </a:xfrm>
          <a:prstGeom prst="rect">
            <a:avLst/>
          </a:prstGeom>
        </p:spPr>
        <p:txBody>
          <a:bodyPr wrap="square">
            <a:spAutoFit/>
          </a:bodyPr>
          <a:lstStyle/>
          <a:p>
            <a:pPr algn="ctr"/>
            <a:r>
              <a:rPr lang="kk-KZ" sz="4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Фитостимуляция</a:t>
            </a:r>
            <a:endParaRPr lang="ru-RU"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15616" y="1916832"/>
            <a:ext cx="7056784"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kk-KZ" sz="2800" dirty="0">
                <a:latin typeface="Times New Roman" panose="02020603050405020304" pitchFamily="18" charset="0"/>
                <a:cs typeface="Times New Roman" panose="02020603050405020304" pitchFamily="18" charset="0"/>
              </a:rPr>
              <a:t>Фитостабилизация – өсімдіктердің жұту немесе тұндыру қасиетіне байланысты топырақтағы ластаушы заттарды тұрақтандыру технологиясы болып табылады. Нәтижесінде адам денсаулығына қауіпті ластаушы заттардың шайылуына (вымыванию) немесе мобилизациясына кедергі болады.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919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60648"/>
            <a:ext cx="7776864" cy="1569660"/>
          </a:xfrm>
          <a:prstGeom prst="rect">
            <a:avLst/>
          </a:prstGeom>
        </p:spPr>
        <p:txBody>
          <a:bodyPr wrap="square">
            <a:spAutoFit/>
          </a:bodyPr>
          <a:lstStyle/>
          <a:p>
            <a:pPr algn="just"/>
            <a:r>
              <a:rPr lang="kk-KZ" sz="2400" dirty="0">
                <a:latin typeface="Times New Roman" pitchFamily="18" charset="0"/>
                <a:cs typeface="Times New Roman" pitchFamily="18" charset="0"/>
              </a:rPr>
              <a:t>Фиторемедиация үшін сулы өсімдіктердің кең спектрі қолданылуы мүмкін (гидроботаникалық тазалау). Мысалға: </a:t>
            </a:r>
            <a:endParaRPr lang="ru-RU" sz="2400" dirty="0">
              <a:latin typeface="Times New Roman" pitchFamily="18" charset="0"/>
              <a:cs typeface="Times New Roman" pitchFamily="18" charset="0"/>
            </a:endParaRPr>
          </a:p>
          <a:p>
            <a:pPr algn="ctr"/>
            <a:r>
              <a:rPr lang="kk-KZ" sz="2400" b="1" dirty="0">
                <a:latin typeface="Times New Roman" pitchFamily="18" charset="0"/>
                <a:cs typeface="Times New Roman" pitchFamily="18" charset="0"/>
              </a:rPr>
              <a:t>Қамыс </a:t>
            </a:r>
            <a:r>
              <a:rPr lang="en-US" sz="2400" b="1"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Phragmittes communis</a:t>
            </a:r>
            <a:r>
              <a:rPr lang="en-US"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sp>
        <p:nvSpPr>
          <p:cNvPr id="10242" name="AutoShape 2" descr="data:image/jpeg;base64,/9j/4AAQSkZJRgABAQAAAQABAAD/2wCEAAkGBxMTERUUEhQWFhUWGRobFxgYGRoYFxgYHR8aGRgcGBcYHCggGholGxkcIjIhJSkrLi4uGh8zODMsNygtLisBCgoKDg0OGhAQGiwkICQsLCwsLCwsLCwsLCwsLCwsLCwsLCwsLCwsLCwsLCwsLCwsLCwsLCwsLCwsLCwsLCwsLP/AABEIAMIBAwMBIgACEQEDEQH/xAAbAAACAwEBAQAAAAAAAAAAAAADBAACBQEGB//EAEIQAAECAwUFBgMGBQQBBQEAAAECEQADIQQSMUFRImFxgZEFEzKhsfBCwdEjUmJyguEGkqKy8RQVM8IkU3PS0+JD/8QAGQEBAQEBAQEAAAAAAAAAAAAAAQACAwQF/8QAIxEAAgICAwACAwEBAAAAAAAAAAECESExAxJBE1EiMkJhFP/aAAwDAQACEQMRAD8A+2hcdvQiu0gYluNI6LRHT4zz/Ix2/Evwn38cXaWD0i6MvkY8FR14zl9ooBAd3LUqx36Rf/XoJKb1QW5kP6QdTS5B544FVjzM3tpSElLkqRisgDZN1lXQKgXqtpDFl7YDqdV5yogAVASEgpGpvExdGPyHoIkIWe33nwYUfe58maM9Xap/1Fy8DLWCGIwKXCgeNMdYOjH5Eb8SMXsu23kzAlTzAAbpqzpAwfwkg0B9YLM7TTKuJ2llaqGhIvEEPwCqbhBQ90asSK3xEvCA12RaJHLwjl4RFaLRIrejoVEVo7EiRIhJEjjx2IiQvaJxCkigCsyCQ9GFDQmtd2+GHgMySCXJOVHo4qPOIgMqecCXKlqSl9BjgMmV5Ry1Wz7NSkuAAWVssSKAV1NMNd0XNkl6Zk4nEu+eBc0wrE/0kvSjuzlgXegdhXSILRRdsN3ZG1eCReo5LEFhkxdqGhiwtwvFJxDuQXAYPV2PNmrFplnQokkVLVcg0wYg0wiv+lRWmOIctgzs7O2eMNB2QaRPvhwCAQCCWzyxekANpULzgEC6AzjaUWuknFnFd+FIYADMKBmpSkAFlQAQxanxKOFQzmhfMRUXZFZlqWkTKJJQ2qQXDtnX6iCW2eUJcY7wSOZHhG8xyZZ0kMQWd6KUCTqSC556CLLkgs7lsnLFtQ9ecVB3QeJFHiRUXYw7SjYN7BowbNb1SS2KMWIKSBqHJHKPSBYLscD0MYlv7KUVXwrq4/tEduTtho58dZUjaCCQ7ggjkRGH/qiDMQpTobYINGFNkjTTcYTmW6bZ3BBwukEkhI+EpOGBx3QDtC3Kmol3UELSkkkPtNU1A3E84PlvHoPiaz4OdrSQZYWpr1Aq64N4jfyxjHsluUhTFyzttDMNWmQhxNrBSUEUUMW8SgaGh8xqYUtyAQ4NWqGqGeg3M0efkn+XZHohH8er0M9oTApSl3jcKQaHZqAQ9cHLVbzhOyKdKVEEkO75ly9QziF7ahaSwU6FOlgGCqlsfFUhgdccI7IACSHzU+Iq5dsmoYeSTqzPHHNM9b/D9pSpIl1ChkRk2udBiYR7aSFLCr90EsFiqQoUINMQQDrSMbsmf9qAd+bZFqkFqwSVM8SReYvsmofF2ahiXO3HIvgSlg0rNflTEzQoqvi6KMJhoAHwbzphnBEBSlSbwIKllnByW7gPUN7pGTLmsi4S7EqAI8KqVBS55DjG0LYZswISQxYBSGBcguUJfZYndHSPImrOcuOpUekkLUqYUgAoSKq1UasOA9RD4lx57sqYJkoSXEopvJUEqdRAo6VEVFQ5j0EoBKQBgA3IRptnJJHbg1iNGTYu0mkBbXmKrwzDqJjVlzgpIUkuCKe8owmalCiNHWMefldqGTOuTCyFFg5Ju6MSKh435U4KDg09g+cSdk4ddnWOscbeYs8ccQmSMNTEcax14HPLJLY5REWvDWJfEZ1h7VC192oMrLQ6tv3RpUiwLTWzneCJ3sdYRxhDgMk72OGfujrCJTSLA5+yhtG6K/6k6QUxQpjSr6LJQ2o6RX/VHSLlIipQIV1+gyV78xI5c3RI1gqZ4mwdpF7xUdrGpHCCTu1lioJLHAmnUboxEKbhX6xaVOKnMeJc8lGj2vii3Y1b5l93vFw4JUS2OFaQtZrQwZ3o24p0bSCoqIXMogkJGNecc5zblZuMUo0NkhQGTYAYDc0DVUkRULoxigFX1jLd7FKitolAsD900OHuoi1nQbjNm5Zjeq783jp3h2zr/gnlBJBZi78fpGu+KMKGbF55BU4oeGcERNXUgGmIq3nBJ6RffJokuSe8erXcN/1+kZ3Zv6OGcCxAq4IyL44jA0xhm0T7wTQBQN6+KLJNXJEKTFY6wQBwNPllEpPrQNflZodmdpmVUJTeLuSKtTAjflu3RqSu35m04DnKuA0rT9485Klsc8PfzgsqaXbjHWPNSpmJcSbs0LLayAUhiDkeeh3wzYO11oQEAsxOIfGuJ4xhzZpCsoKg0Jr75QcfNWzU+K0NdsWm8XKQ2YFBDfZvbS0kpBYFlBw+TFjpTCMz4Q9DAVDBjGo8qUrMy47jR6hPbqvvJPT5GIO21vin3zjxCLUu+14GtQ5BaNG8b3prXyj0y54eI4R4T0y+2VMdoDkIDZu15hSxILUfHhxpHmO0r10KTRQbQgjfC3aiJhSlSVBgKgMeGOUH/RFyTrBfC0n9m4rtGYmcFOzHDUYRuDtdT+IdBHzWzdqFRSFgnljly0gtknzAS7trQV8ozDkUE7Vmpw7tH0g9qL18o7/ui9RHzSyWi0KJZaiUnAOaPTLcdc4fttqmiWpV6YlQrm3ImhB3Ckd3z8a/k5Lhkz36O1lZgHm0J2ztxSJiV3dnBQBJpruI1jwn+8zAhKgtSzQEE0JfE4EOzc4PP7QmGSSsMWJxvB8dI58nLBr8UbhxNPJ9D/3j8H9X7R3/AHb8Pn+0fMB/E09605D5igg8n+J5qsCC24egEdu/F9HPpI+k/wC6p0Pl9YqO1U6Hyj5ur+LJgAN1P6nHlFbR/F0xLFkC+HTi2LcYu/EXSR9L/wBzTofL6xI+eWf+IrQUg3JZcY3m8niQfJxD0n9HU4H3uiNmMd3GF5KyR5PHJU5V5mHk/JzpHyz2WPSk4VDbxDKcXzzy6Qiq0JBr+0W76mvukDZqjlsUynFX8tYshVAecKTJ9K54ceEVTOFwEZNTy984ETaNFE+pxY03RwSlILFmOEL2dRLHI+ddeMOWmY6eHurYwgVIvAajLODS1NGfJnAkMa64VDjHDEQ4tZcPiRWJknZeal+OvygZU3vc30ga7QAan0jqUXyQC3v6+kA2GQTT3x9YIOUJd5cUEnA4HXr6Ry0TSlVG9t9YtCshbQHrWGpSmDPh5xnGfU+8/wDMMyZ2VPdIETY0ahxA5kxkilPOLKABZ67gw/eLXqEHmNeEJCqbOKviaA6YkQxuaF1TWIBDcc/bQxQh4bKgZWQoEAvk+5oi0veer6wWUX084DPVSJvFB6Zts7MSFCaK3cU4jcRwLdIMiyC9poMnofY3nWHO8cgHAgvCc2cQd7jphCpMmkM9xdNAwpQc6tliesLWmZfCkCpIIG85VG+ChT+/QwOxyXUXPEaU90jNu0aVUDlWJCkMpBSVJZQwY6sKO4ygdmlDuSAoihTV6GuG54dtM0pcEkwrKSog4Mbw3gOa7412szVHn7d2YtCRMDqc+pLZPoG14wS07CxskFV3vGBcZAu2JqOPON8JARdxAGrci8DnEqUCKU08t0bfI2ZUUefs3Z0zvklr0sqIIIBbHEH19I0Z/ZiZgTeT/wAR2AMwWN0tUGjNw1jQVPutk5FeeZi0+bR3xd/fCMy5GajFAP8AbFCndp8vrEjRQmgfFg+Om6JGRo8zImqBYuQCajQu3pGqkbQID40J2v6vrGRMmJE1mIChgMNCff3YNJXcVcBJF4l21yPXhC2co/6aloBIZWORyhVE8gHAEc8n9IrNnuWNS3Ae6Rnz7SFFISqrvpu5inmIylk3KSSNC8FuKYApO+vMjCkdsax3ar1CCp9wcqxGTERmykBcrvAXUlPhdnSFAu4wZqxe121NzTvKFi+LJUXBZmjRzv00uyp6jK20kB6Eab2whq2Wm4kkkkcRXhCfZNrSElICnBVrg+QOUMWiUJl5JqlaW4HLGMvZqP6iPZto+1UCSMubxp2ueAEkn/OFPeRjzNmmlM5TjHFJNCQS3PfGh2nOCpN2u0CRi2IzyZ84XszGWDi7U7F6uoa5jMdY0LBP2ycw+bax5+wTRfUlRYXndsHau+ojckpIBfxVAIwUGBw95xaJSs0J81KjUDVxrvfHSFLdOa6cj8v8xlWTtO+EDwhJdgchdABJ1c9IcthB2S7XVAPyaurGKhU8WitmtAK1Dg1dSY00K8FHHIHUYx42daSCCMylJ4EKj0FnnOgP4ga0zardIaMxnZvTpuyVZjXGsLS5ysSTX5boHJtDipwGnBycoRt8+6kk1ATeby9D5Rmsnbtg1kKvPTDjjURWbNYEPUGE7PPIuq+FR3uzGra7MVtFpBLgMCHwxAZ2YamKg7D8i0ul99DlpWJPm1b7wy3f5jJslqUmWAQQTRJyJLtyw6xLLawVS1ZXDXSkJnsPhRocnIO7OALnVJJwIPX2P2hqYKFiavwdv2jJnT03CMC7vqaYPwi9Js2bNM2ffOsEQGLjP3rGZ2LbSpCgaMxPFQvHzMOypgIofZgZqLtWUnTkkuefv3nFZCmB34ftCM9RSsEGjgK3ABSvNmbSOi1pvpQWYgtqK/56RJA5fZqSClSRmGq4+XygM5nUxYlNPbtAbJMAcfN/8RnLtjlWQoH4kgnyiG8G3MIUgHg1Ke8ookOPdDx3RmJtJCDiRdJBpVny5R2XbwJTnVusTRKRoqngHxAcT+8SPN2q0KvlkKIehr9YkPUuxXtZQSQqoLviSxoCznBiN2MHkWlKZqTilSXJoxfV2Y7PGATVAy7qsXYtiMnbKA93dlgtVCgxYYFgWGB15ah4TjbsY7Vkqlr7xJdLjiKs3vfGd2dMJWGOzeVRvhcKHQKfi0a0xfeSyh/EkNo+KW5iMvsdAopqg0yaiQeNB/iKLKUal/g/2FO2VUFKFIqxpg+4YPGVbQzpFAFbLPgXY7izQeTNSkqVtF0kkAtUJUDQjM1hKdPvP+IBQPO7Xl6xo5t4o0OxpxZi91QBAODkVY5K9XIjasVqe6AKs2NaYuM/3jxsu0KTcWCxwO98AdanCPTdlykzCpJvBRSSCDgCQ7C6XLh6wNGuOQj2rNaeSz3VB8jUqUzjc9Yb7QnAoWpJLMTjqz0yeF+17KpE9RWaTACFAEOwdW8EFLtvEISJhV3mpQrTHZYdYkiurGJlpSlWODvuGycsq4cY01dojYuiqilmJa8dQT+HlGB2hRCWzpwBALE7iDyManZthAmJSk0FxY5A4HMPSJ6JXYhMlmSpDkF0JUNGOEaNotgKErFBXjR0618L+xD38VWVKpdAHQE3eAa8Acw1W3RiIkESClT3gSk6YuP7yRzgWQacbQORM2yCcg38uetYfTamrgVXiN9UqBx0DRkkG+wqbiS2eGXSOG1G8n+ndmfkOcaaOcXRo2TtYpvO9Bq2LDL80bdmKZskJI2mUi8DqMQkmuPlHnVyQbPepsqIP5VbTHeFAfzbjGt/Dh2Ma7JqAcik1OAJTA0dYN3Qyidd2FV2TtFrtCasKkkHAQjaLapV0VAF5LJzYjABsq8xFv4lli9LVkSUncFNrueMWdMuykPgceiR/wBTAkU21g9IZySlFXuP1IcPvun+omMuVaVXUg4kseAAcwqi1NKTkWJUNVMknyDR2xAKluK3b14MzBwHBzwOWukNA5Wz0thtQLgHaqamgTqwzr6Qa22RExN5BY8Sxyz38o892ckpCyPugBVQSCWB3gEVIwcQ/wBk9oByVlIoNo1NCqgChQQUbUrVMSs9pWkmoF5gQcKAPTkY27PbB3d8qYEk0DAVpvOLRk9oJQb6kgA3VEDAuxDEcPSOWecDJ7unhpjjeOtHpEZi2nQ1brUAVijqAA3llV3Qjb5jTZe8qT/2f+uF7cXuHMt6Jb1i9sIVdUHZKgHzDPe8rsSROV2ayJ6gVJCnulyPwkVbzMZE1ZvM+bHquHrAdkrOZIPl8zGLPnPMNcb3k/7wpBJ4TN5FsHdt8QT5kUB6iFO9/wDHVk10ji582byjXsKkKSypct2Dm6KigFWqfbwLtVKZcpfwpXdF1qDlpX94PTpWLM21WsIWUvhwzr84kUnSJai6u8JIS5SAxoMHDxI1Rm2X7eYbaGqReY5ggYZZRaz2tK0qlkpvANoFgcaA4iFV22WtRRdN00LtnQbzj9GhWeGQsCikpBBFCzsquYwPKCjLlTL2eeuWSMVIvJAOd1QUOGyYPIFydTBwoFsHOm4KP8sISlGZ3Siai8knM3kEJfyHSCS5z3CTW4xHp5inOGh7F5cwd6XzLEbqA8nA6wbsm2KlMH2SFAi6FVCgaJcAuCYzZ8xpivzKB6n515Q1LIKXo4KiHqNpLVGmPSE5p5Nu3dlonSwqWgJwIKWAOlEi70PWMrsyetFoQGN4qUGZyBeahypnGlYO1LySW2U0BVQYAuccyKVLknWBybTLM+/LUm+BdJu0SCxvAOxGD6UpAjrS2jZ7csqjIZRN9sTgC1cNQ4erPnHiZCmVNP4VHmFJb5x6vt6fNCUmWCpyCp3e6anYzpzjx3eXZk0M9FeQP0iQcjyh5UwEJCiCA3iwoa4VwyGkb3Z81BnlLMoocFrlHJa4OdY8jYp91aCXLEt+lKiI9J/C6e+JmLJM1lMTltKFBpkzxNYGLtmpaasnIkvV3Fa3fodOEZNp2ULdqhILOyVCj7gaDdhHe35heXQPfTgS44tvpzEEsaVoIVMQtIWCKbYINVPkRs1B1jCT2bm1oxEpUqbeCSWCXYtR8jrFbQHmltXGINWKgwBYvug/aEoSJqjVQAdCdQ5Id34cjAbSgqCiXC2BbEuwLE6x0Z56wacqRdlTnJIKE00N4YjVleUL9mWu7ec64aJAUBTE3lU4nWAKtBEsgl9kJrXCrg6QigKlmYSMShYH5XJ/tA6Qo0t4Nv8AiC1oUlQBoCxDEYKGb1ooDAYmMae4lJb8Lcb04nzIhu3LDzEiuwlYOoYXupR5QtImpEsXmuh3d/imMk0L6wJE8sHNOyOJr+Gg9QYf7EmgAqN4D4WdtBQYvj0jPtksJUkJLpYNzXUEfqbnAZdpupLYF+KUnTTMQpYM6ZtWbtBCHSSq6xSww+LGunyhUWky0hiLwcAtVqlxoYzLQohTHMjmLo+ZMM2vLgluaQfnBQNmrItpUCkVcKKd7gMOLgDnA7PaikABnCSXzAc4cYRkqKUggsUseenkIJaCATdZiCRuBAUgdFCKiTY1apwDZsEkMWLPMNPKLy5v2TO/iZ8Q11THWiT1hS2LOyU/+ijDHxAejwOXaCSkE+JSk9UpSOl5oKNGzZLYO7CdJgPWof3pGPJINTkSORPrWJZpn2Z4pbiymgVhWCK0LhwceFP2hoG7ij1lhtaUAqUrwkgvU0fACp9nWK9odrIXLLsxDl6nFsgQ/pGNImG4xfaJchsC5Y65xmGYSFDB/RwPrBRv5HVHrbMUlCaZAVU2FPuxIL2XLk9yi8CS1SCK766xIjSujx/ebSDQbPyLeYMP9498sKDSpQu6RXc+Gh3Rkyk3kkfElyOBJceQgsm0G9KUPi2TnUEYjMMpm0BjVHL0JYl3Q33Snqwz1cN+ox1SPFXwk8/CU/M84rPlgKdPhNU+YbiGI844q0A3TkLoVwwfkxH8sRHFJdSWzAfeFY8w56QeTMICR94B+QL/AN0IKvBIArcN0tp4kkcdroINOUaAfDeH0iozQJcxRuoCi6roNcqU4YnmYYTbUJmJKHCAySTiQWF480gtGYA6q50GTHIdYspToAOD13U/zDRpYPaItilBJUdraSXJABSS5N04CgAzpGX2xZfte8T8aGUGIZSku7HXq7xyx2shEs4naDmrLQAhXMhlcVQlLtTqlKX8SNs/rWl+OyC26M+i5XgWklynekkcSC/QFo9X/DM0JAAIDgsCQHN5Ts48gco8hdKVFGBQ4G5qUPt49B2faZRSl05UJUXBc0SE4VfGGQRdMZ7VH2pSCxSoUDghJBUMzmAMqKNKmND+F54UgPMUSQ90JSAlLDxKA3ihfGMWasd4guWIFTjslOP6YHYO0TISiX4iKbXhDEigGJ8tz1gSwdHKnYx2qlJnVwcg8mOQ4nDXhBu2QyO9FSRvfNgXqcYzLfPXMSVKa8FXaU2WvJfk8UlzJgkBCyHIJxBZ7xG/IRUZtZAzJqboAHwqVyfD+mBrnEzFhXxOngWanvOOSwCx3XeR2vmYFMXeWFDBz6/uOUaOaZooSD3SjgZapZ4gkj+4QhY5TfZmouYtQkKWefieH5KD3TZpU/V7x5lL84TlL2kAEskkV0U7eRMSNLAzMIJ5CuDtdLtyEJSZfgfBQU+52A6ODDF7wvwO4M7/ANIgN69hpTc7fSAxYOakuxH3X3UD14mGbQNrUAI/sH+OcL21Z2QzuoPxyfk0EtinP6HPJZSPIQmgXeG7XNVd/sxoJDoC3dpZSafEGUD0UB+mMyaqv6vIBj5jzh3sw7BS/iCTxuY/0k9IhRa9syzSqbu/Atx2nioQEqQcgoEcSoN5Jhiy2aXMQliUXdoPUUdxQb8d0KTkUSKi6RzdjETYVIaUR+JAPSZ826wrLUQ3EP6D3whtI2DoVJPQK+ZgNns65iilAdRJo4FQC2NMIg2NyiN9H+vvjAezkBUwMFAgmgDk4mgOcXCFIIRMQQW94UI4QawoF8FKg4NRgt9kFn44gjEQWSfjPUotcggUQKChIfnSJCU8bRuzEAZA0I5XYkZwejJ46bMEuaSBQEAbwWc8fnTKDS5YvFGV4KHI7TclE/pgFpkvefFO0HwKVVLcFF+ZiiJqkzhxCgNyhtB+BaOhwrI5IUVXpeZco/N939QDcUo3xn2WZicQBtb00BPHPi0Ft4urUxqCW4D/ACIklYU02m0WmDIKILqbRQ2vzBQyq0aSCIBBKc2H6gC6CNxAKf1CJMJyqXA0rQv09Yas9hUZYUaGUSxNSpIqGbd/bnAbVIa6p6UIyGy4bcWKREElQC1JDrL0vJ5Per5NERLUq8UJKnyAJqOHCKzEfZl3a8w3hLnq6oWM4qJDliHDnLOKgo9DZrLMEolSFJYhQcHE7Kg+pcH9MKTZJEm9kha2/IUoUOigodYR7HtV1T5PUD7gACh/KT5RtTR9lPRoHHAEpHJ1gxl7JozUS78pMwYpRcO9muHoFJ4IGsd7LnswwdJbV78zDe3ygfYE8B0qokhlbgcDyIB5Rwy7i2UGKQUl9UqUCfN3hJ+mpLIF1y5DY1oorGO9h0hG1JvLSxyBJ3/H5jzhm0AgAHxBO029RI8oAgXyoGmQ4M7Hm/WALD94FSyfusps3BFD+lRhOSo1fFy55NBezgXuHE7B4qBSSeGPKBAOkKHxBRG4sfm8QMrZ5lSDk3yikwEJTook14qf5dBA5rpUpR1AHqejNDHacxSAgJUQUy0g1q5DlzqFEwpDQ92dM2CMXofJX7c4zDMKVh8lMfIj5dIZ7KnTFoUVVAAcs2Ju11q0CtSXUrdXowPRj0g9JbdhVpLFOpHvyMBsSnHMeVfnDsoj7I/eqOIDH0hFMu7NUnRXqaeURkNMDqfIMR5g+o6QSSvZL/iHK8tX0hVSzeYZN0z9XggIAJJYVJ3ZH5wCHtFiF0rllwRgfEM8wHo+/dAbKq6kKHwkljR6YaNiIvJnsk0rl1UW4N6wKcp5aquSS7YPVNIRYU7DvkPJzXhWKG0Ooum63nru30ji1fZlwCGUOigBXhAFJog1INa5DBj0PlDRIatBAlJcOLxvDVLIDjgY37LYUTAJkoBMwG+kElSVp0ehvAtXeM6x5ucuqEnAoUDzUo9aDyh7suaqWhJ2tlRBL0yZveQjLWBVLZ6HtFPeyr1XDEE00yNfIYtWMJAukKS4dVCMUusAt0HSG7Xay15tpZDuXCSMWahceZJxhaStidEjDe7jziQzY7aP4gShRSo3iMTSpz+GJFLF2XKmIClICiSXJLE1IiQ0h/IQQoEk/Ek3eOYFeXKE58vbQdzef/xbzh60yLyHSACTXR2CRV8KAV4GsBmlwHyL9MOeA5mGwaYGekqJUMXIHEPdPC6QnlC9huIvEklPhWlOT1TUtgahgcGfUqJYJZ6kJI1vAAU1wbnDUuSjRu8BLioJ8QfUM7cTCN0XVPVLWKAJdjidLpc/CRuerHOBzVEoUnFgVJyNCSB+/wCGOqsyjLYZElJ3it3Wpc1/F954iCFJQo4uRTq283WcQi0I21WygMbt29WmJo+8Ch4QukhKU5pzOeo9YfmWdQTdUAQ92uaT4QGwIVV9Fwl/oyVJbwKu7VHTSrjAK9erQUEkWe6SDkVAbxSvRo1Oy9oI/Ggyz+YC4l/6OhhezKCghXFI4XXT1QQeLxbs8lOzn3ign810LR12gN6hGWZM+ySglIfxKcncMW6PBpyzNkpm0KkC5M3vdCFdNk/p1i1pF1cxsFKZA1SdvzSfOB9m20C8FJF3wqA2XCgQcKYDHKmkLFemtbksoDNEtIO/YAI/mD8ozbMs94Dk1dHEafahuTnJvBSmf8JJ9CAOsY0lBql22gC2rl31GEZBrZo2tOKknGg4sQnnUdIDaFAqToorUKUZSRMA6KPSOomuBl8sPQt0MdS6gijMFpB6XepcP+ExGVoUtMi/3Sc1N/VR+oV1Ect88TLQtxsknln0rD0ghrOr8YQf5nHmIxptHJzJfljyyhNI1rNM7uVMSxYrlgZ02ySd94e2iTrOTOT+I3OShd/uJi1gW8kPiopAfVlked2GrOoFaQSxF1TnChOfIvxgCxKx0QA/gUW1zx84LbkDvApqtXoT6U5wupparoDfUVYtzHGDz1EqWD9xAHOvyMRn0RWWmE5M5/tA6gecARM2VJNbrHln1aO2yacda8hRPWp4KECSo7TYtQHcQT5AwnRIOmbVP5fUU+cds6roIOQ45Y8avFZBAZw9Up0alK8QOsScUlDpJIq74tWh1Z8dOEJUMSUvLub2pnVweYrzjt4KK0DBITdO4UP15RWwuUBX3WzFKXa83i1ns90qLsCUpHEB+mBeANFLcmss5hKacAP+z9YKom6hP3V3Rzwfe0ctaCQCK4g8FF/Q+2hiwuqURW+ihIzDU4sflEVnLJPvS+DHpT5+UUXOaj7z5tFUT2JIACTk10jVNN3yjlqTVmagJ8wX6DrB6ZaH5tvUlgPuoPVIPziRldor+0UHwZP8oCflEiN3RoS7QQWyOWRAqX4aj94KoEp2eaTXmCMQN1fmlKJJScCC43Gjtx+kdVNAa6Gcl9xYZe8YaOna0VtkprqxgCxGmChxdiOUHsxUEAqweisHOJA1+T74JKuKQq8qgxAG01CHGBwbnlC1qe8FlQNGDYXasBSmOgq5q8JlxxQ7IkBJUosArEmrhxggaPiTyxilomIIUFOoApd9k5i8GwLiuPLJedUCuyQ3Atux/wARSYghAcVONcRhjvLl8qQ6NLQ4q0XkEeIgAsRdNAbpxI1qDCsojJLvLD4hKgXSxzDYjOJZ13cD9IOsAJFKljWrAUpzWQ/7QWTKWC7cN0uCqgIYpZKUgHWiXcY9QABf/jlWaVJI1BBSn0hayTCgrGoChy05Hyh6bLBlLAeu1w8OG5xhEcnsV/iKZtS5gNCnDRSTteRTyaERiRqB5Kb0UTGlLl97IUlttCnD5jBY4Nc5tCipG1eSaMwDEkOkM7bi774kdNbNgq7wlDl0rUUb/tJoKeYSDxAGcLTZd0FVXUVL3As7k7sBvrlBrMnaJJF43iAPwrSvHV1ecdtai/eAsLhG684cNg27SAw8ujLlzPQH0eNCyqvpVLdlAuj8w9jhtGEbZZVAJLBKilykUZ3Y3cEuwLU5Rci7OBGILj9VfQwhg0+zpYUFB6d4VJ5EE+d4R5+2h0PneT/Ukn1Dx6KQm4twfEq9zNC3Eh+JMZHaslk0xKujXh02vSL0k8jHZ0oqlrlu1ElJ0KSz9SIdQHmylN4gXB3lyKZgmEuz5l0KJwy3gqleheNFIBunNCqHBgd+WR5RlmZbE7aQZ13G8b1cnJqOWXKrAwW1Ad4n8Tf03kh+p6CB/wCne0JIFNriSoqUrD8w6xS3qvJFclHeXUsdHEItZM2alK1OCQSTQhqbIADYMGFYEBtAnPLMO7tyMNyUOuWQ1VEnjS9wqDyaM9KNsJ3seVITaNGXKw4+hT+55Qol6N7f/AEOYd2xxvHzDwGZIIKWYhycQ7BlCh5wAg0stLK0/CW5EhvN4elK+zGKauSKZB3GGJyaAWKzuhSCkpJ0BuljkDnXXgIbNlV3V1iTtE3RezcUG6LQOwFp+GgIOelUtv0MEs826dipBwzOqTruMdstnUAXcBO0CxSaUIIIwJheSbswqJLhq4ir5fo9KRWNKws6Xt7LUrXUVT505x1EsFSktsg8yjAVzy5GGZigpikveo4NUkilD8JYH3UcgLvBzinaxAFGcdMIGa6gJlivKWrF1r/uMSNJC1AM/n1iQ0XRMxEkg1ba3jHcCRDIRvrjjhVnwxaFlqCQGp9POtIKicCm9TTT3mY0WNhZ0y4BdJxrTHdUwKYAmqeDaCu+oxi0lQvCuTijgjE4vy+UcTdJoCHBo/iBFcd1dQ1IjUS1nulJbpQjmKtpF5iXAAIbqAKNxD5iAhP3N1QQN2nlw1jstdQLrmpbN8Kb3+WMXgkKXNKGorhqGPyMdnOQQMm6aPxjtwHaFXrzHvnHLfKVeVLphjkymIbWih1jKyxehaSkKSpOJSCUnVJooa+IvF5No2KG67M2RBpyo8FsIZSkg7RGOhJS/N8eELLQLpIoki8ndqOR9I0cqyNWIufuqKTzVQppkb6U1wp1CtJ70XMFjBjjhdrUAXWY5ZRaUpmUMQWHPDkGEM2QOtswQUnA3S2fBuUB0aC2UBKlDMkk0woCeRI8oau3AxCSQxS9Qg/CSBmxBbeIUkreZebxbtXFfPpFrSjxNS8MRrh1oIzeThLDMiahTrvFyoEEl3JxB54RLarwHchuOP0gqlAlJyUAxzBfaSd15J4M+da2qWdnWnkAHeNHRrJpBWJ5jc1PoeW+Ee0T9oGFAMNXc+fyEN9kzmIJLC6QrcFBn5GvKAWuUVrS4xBA4jxJPB3HHjEYSJIsxMoi84ImMc7pQ4fQhQ8oLYLSHGhdJ6wVEkJlgeJwQf1Ag4cS0Jos7JLDMtzP1PlADyjVEzu2UNpSaAV2iq6XrXACsK9vSUIlywghiFtq19agN7d43EQdathziKbn9kdIy7dPKiX/AP5MQHdwoC/iKsbvXKFGoZK9mynu1dnrrin5iF59nLlWqir0I5bR6Q/ZTU0ZrvU1LbnidoSdphizjEkipIbBw7iAk/yYCfL2ZT4hKj/MW+kUUgd271FBzcQ/bEBKUuAWSRmNTl+UQrZwghQIUAPxA9HSN8TDyynZyWWQfiH/AORGtda4nMukcbtOhjPXLCVlSSW2WcM/hbAnIecaM5QCkkspqsGDEPWpB6AxNA07OdmWzYBDk1xo/Koxy9IAqesNeAWHUQ4cBgKMRQlzxbnDE5YClApGKmFXZ2DmF7PbalIAIBYgud9ainUYRdVs6KTa2UVaQFE3AGJqHFBQEAlsPSHZFqTQtRQdxricvLDdAZYStroBUT8QoxZ2ITrkYvNlpQNo4UYPXNnduQNGiaNK0XUgEkgLA0Cg3J0YRIGLSj7vUl/IxIrZVEy5/hHvMxQf8fT0iRITmv1DSR9kDnrC9t8Q4n+0R2JCjUdji8Rxjs/xKOYXTdwiRIEbkSXlw/7CL2o/bTPzq8mA6CJEiiTFjRdPfgikrwD8x9BEiQmGGsng5n+4QewDbRy9T9B0jkSA3LRb/wCwfKGp2CeKvURIkYRw5fDEHgRxV/1glqwB/F/1jsSOiOvoQBkqaHrP4SffhiRIGZ8K2g7KP/cR6mFbNEiQMxL9UMg/ZL4q+UKzT/yfq/tf1rEiQo3AHYs+cEtg/wDJRw/+ESJB6Y/oY7RxTwP9q4zbF/xn8x9I5EiZR/UYX4h/7aTzuwTtD4eMSJEgexuyrPeAOWJqMjSFbZLAmBgBXINHYkK0a/gemC6wTQUwp8R0g/Z//KBkxpl0iRIYbZ2ekZtuSBMUBQPgKCJEiQPZyP/Z"/>
          <p:cNvSpPr>
            <a:spLocks noChangeAspect="1" noChangeArrowheads="1"/>
          </p:cNvSpPr>
          <p:nvPr/>
        </p:nvSpPr>
        <p:spPr bwMode="auto">
          <a:xfrm>
            <a:off x="155575" y="-2871788"/>
            <a:ext cx="7981950" cy="5991226"/>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244" name="AutoShape 4" descr="http://science.halleyhosting.com/nature/basin/poaceae/phragmites/australis/australis4a.jpg"/>
          <p:cNvSpPr>
            <a:spLocks noChangeAspect="1" noChangeArrowheads="1"/>
          </p:cNvSpPr>
          <p:nvPr/>
        </p:nvSpPr>
        <p:spPr bwMode="auto">
          <a:xfrm>
            <a:off x="155575" y="-2871788"/>
            <a:ext cx="7981950" cy="5991226"/>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0249" name="Picture 9" descr="F:\common-reed-photo-credit-wasyl-bakowsky.jpg"/>
          <p:cNvPicPr>
            <a:picLocks noChangeAspect="1" noChangeArrowheads="1"/>
          </p:cNvPicPr>
          <p:nvPr/>
        </p:nvPicPr>
        <p:blipFill>
          <a:blip r:embed="rId2" cstate="print"/>
          <a:srcRect/>
          <a:stretch>
            <a:fillRect/>
          </a:stretch>
        </p:blipFill>
        <p:spPr bwMode="auto">
          <a:xfrm>
            <a:off x="1547664" y="1916832"/>
            <a:ext cx="6042248" cy="4477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9615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332656"/>
            <a:ext cx="4871847" cy="461665"/>
          </a:xfrm>
          <a:prstGeom prst="rect">
            <a:avLst/>
          </a:prstGeom>
        </p:spPr>
        <p:txBody>
          <a:bodyPr wrap="none">
            <a:spAutoFit/>
          </a:bodyPr>
          <a:lstStyle/>
          <a:p>
            <a:r>
              <a:rPr lang="ru-RU" sz="2400" b="1" dirty="0">
                <a:latin typeface="Times New Roman" pitchFamily="18" charset="0"/>
                <a:cs typeface="Times New Roman" pitchFamily="18" charset="0"/>
              </a:rPr>
              <a:t>Ива</a:t>
            </a: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Salix cinerea</a:t>
            </a: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Salix </a:t>
            </a:r>
            <a:r>
              <a:rPr lang="en-US" sz="2400" b="1" i="1" dirty="0" smtClean="0">
                <a:latin typeface="Times New Roman" pitchFamily="18" charset="0"/>
                <a:cs typeface="Times New Roman" pitchFamily="18" charset="0"/>
              </a:rPr>
              <a:t>pentandra</a:t>
            </a:r>
            <a:r>
              <a:rPr lang="en-US" sz="2400" b="1" dirty="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sp>
        <p:nvSpPr>
          <p:cNvPr id="9218" name="AutoShape 2" descr="data:image/jpeg;base64,/9j/4AAQSkZJRgABAQAAAQABAAD/2wCEAAkGBxQTEhUUExQWFRQWGR8YFRgYGBwgHxsaIR8hICAeISAbHCggIBwlHB4cIjEhJSorLi4uGiAzODMsNygtLisBCgoKDg0OGxAQGywmICQsNDQvNzQsLzQsLTAsNC8sLCwsLDQsLCwsLCwsLCwsLCwsLCwsLCwsLCwsLCwsLCwsLP/AABEIAMIBAwMBIgACEQEDEQH/xAAbAAACAwEBAQAAAAAAAAAAAAAEBQADBgECB//EAEAQAAIBAwMDAwMDAQUHAwMFAAECEQMSIQAEMQUiQRNRYQYycUKBkSMUUmKhsTNyssHR4fAVQ4IWJPEHNHOSs//EABkBAAMBAQEAAAAAAAAAAAAAAAABAgMEBf/EADMRAAICAQMCAwcDAwUBAAAAAAABAhEhAxIxQVEEgfATIjJhcZGxQsHRM6HxFCNScuEF/9oADAMBAAIRAxEAPwD7bqa7Gu6YtpyNSNd1NA6JGpGpqaAJrk67offYWZiCM+2Y0m6QFPVtxYo+Wg/vq/abgOqniQDH50q+paosYEwIGf7pM5Pt4/cjQey6vIFxzIBtIwYAIx7MZ/bzrnlq7ZsV5NJUbnMRzpJuupJdUVmFjJIkxJKiPkHBz/00M/Ww12fUupqyoI7Q3E+5kRPg/kaSbQrUFUNJ7QGBjJHA9iCcR8fzGt4ja0g5Hb1C1JC7FfTAuXm6ByYzyTjOQpiRrlatUL1IEKqwWYQIA+4eD+/zpeO9aiJl7Bgk5YiPiJk8mTB9tLOjdWYiqtQkBASC8kyFJIJJIPjHsx1zS1W19god1OoBFoFmhVVg2MHIyfYLnOu7bfes0kGw4bu8M3YY/ePwTzOl+1MpRcEly0gc4JWVb9geP7o441V1vd+hWQW2pYtzTAlmX9i3gCJ49tS5N5A0W26gDZae1lX9hiCTzOD/AAdL+pdUmo7epJRCGpqPsbAK3Hk35n4I1RUAftpoLAQlxOGASIwZm2SfgzrPbumybgoXCNUeUBzAy0MAcKGKn4AHOtZa1pxYqNptt3/WQEwIER+BEz58/uNPqe7BMeZ/7Z/fXzmr69J1VGRqoVVDSCWMYYnnyvjwvGn3Tq7hlDCIaDjkyYgzByQf/jqtLX247jNS25Ae32AJ+JMD/nrwK63BgZV1wfGDGPzdrO7zfuzBZtLVI5ibZxxJBwfHBGruo79rkYMBgBUOJPkg/AnH+DXRHxClwDH+2rhwSDicGPGr40o6XuC6hYmcuwGFPJBnzEARP+WnE63TwCycjXNetTTCjzGpGvWuaBbTzGuRr3rh07JcDzrH9XKbhq1lQ06lEZqwLQM4hzBgSZAHESYOnXVuprTJVqiIGQ2SYYtwImBziBnWV6fQ3FGrVqUz61FhJUL33yQtO5v0qJYwo+7AyAdYLqYyPnQ+ny8sHDAkkNbNwnBxU8jOprdP1LeuS1u7XJFtNBaIxAyMY51NLbDt+R7mfT9TU1NZHUTU1NTQBNTU1NAE0D1tAaDgm0EQT7fP7c/to7Wf+pKgLJTL2lxjnw65jggeZIwTqJtKLsTFZ3l1WjQYhqRpgEmDekgLM4IMsMeSNI93umpvawstQlLskkd5aSpMyPfwT7yclQBdsC73gd4Uwf0McfgfJ7fOdLvqPZB6orJMU0KsMyVUEFzjMKJxMgH9/OnqJvIqLtunp2PVViGebrhaoESywM4EY5HxnR9DaBKe4Uy8RVUyROA0AwcickCTPjQO2oJXoAgsyqnqgTBBH3QBGIGPBB0X1Yf/AGjKwcBDZViLoBQFhMyLBJngIDB1jB5GK+mdY7y0/aQCcQWICmPbyY9vnR++oE7tGsU02MpkfdFpkfOIIx/BOsR0qlbVqU3VgjoxW4XSBzmJntDft8g61W63lqpdkqlpXljcgkADAPcY/Ye2iapuhWAf+planYWF3ICkC6eSYOALSeZg+NPK7U69BfVMmnwpnuY9qgxyAVm0c9omCZRVNtTNG6mUNZ6gWkSOCbQAf8IktnOCJ0Nt90StqH9PdZxzmDzjH7PJJxF9mJDmjXPa7EF1VlAkemA2FuWZywOM4P40H1HesCxdl9UWgXQIAIn9zDYnwPjV+6rFHWt6ZMUwVYARxi0cEyWOfjQ/WKgqFRYGuaSBPdapAT4BwT5jjidZKWbGw2uaZBqmbpFg8XcAAngAIBMZIGiaeSWBkUyagMnKlZOOTgAf/wBtZ3q1H0/SSQS0NaJJB7gQTnBcfk6OmnT2pYFw5W3Mwe4dsHiAD+IM6HGqaANZlG4rOzFVW4pI7jN0ge/BAz76abBxUio/3GAnqzipZFyqcCCzd3z++s/0WtTaKte66QJkiAOB8LBzGi9lVvDEvFhMK0kwYM3GOCGwfceNXGe2TYGr6V1a2iq9kAWghvIYgzKATGfMnzmden6wCoaSGsUNCkhiD4/BLA+0ieRrM0Lqy3g2JwTmeZJGIH5jknjR9XaN6npy4Qfb4LsYz7QAp/fWz8TNYHRrNjvw4vDSrHHxE/8AbHuDru16mr3e11q/P/kHWMqu1BqaXf01ySQYIz/JBKz/ALw/bm03BgKzrKd4YnJa4iGMR7CPnE8aqPimB9CLCJ8ahOsRU+oyEZDJgZIHuY/1MeM680uvG0eo57TkCckcT+/trb/WQwGTaLuARKwcxzrN9Y+oUqD06JqMSWAZAQLlPAci0ZBEtj8jQ286/wB8ILZgBZHB844MeNY76j62gqRRaoXrqaTuxEKM3EBQGm5gYET6ZHBYnfT8RpylSM5bqD/q7cItSnUSuSCf6qB1ZFZVMAgLyST4MyfcaurfXibektY7eS8SKbiAQCe5uSc8EGADoXZfRL1qaiaVEGnCsQzPbnlQyi/PMSOMwdEdI6TRYvQk1adIkNCBGp3XEguwVoMfokzIhRk9KyZtULX/AP1fkkmiU/wkAwPGZHIg/vqaNqfRDTyo+I4+JJJP+8eefOu6yb1OkfwP3T6org8Gdd0DtDFKSQCcgif25+NeOnVmYkMpSJNpYGZj58AjjGdTfBvYx1NTU1QyampqaAJrHfX+5VUuMhqbBZDRAcH/ACNpwRyo450/qdWpnCuJnHzx/wAzH5xrJfW/TlcVHcpe6EENKgqhuENawFRfA/XjHvEqknElsQ7ugbqZ7pzUkzAIpx+kYPaSAJyT76u6rvTBUMFMEZwHlbghYH2Kggj9Q0h2++cBVEmGDGWVQtM33KSuByckCDIgRl11bZI9OnSHacd8G4jlhMEm2QfP2+TEeVKLbSYJlWye3bVHR7GqG1CDIpmIIEg23NdIP2+ONOt4zv6ouw6FxwVBAZbT+0k++B41jOklWoGmHqVBVdXYFSSOQVhRiDdkY7h4nTn+0FHU3jNKabkiHBnuOTLwMgeR5zpSTUgTs9bKrZUO2UtbTqMJfLrMxGAc2jAxLRMRBnXFpUFoMQQ8hsZEMe5h8R9oJjkeI1k//WCalRoFxZbiJELlSZ8dzAZnPxp316qHCOGb1OxKSgQqMygGTPsIiQBk+Z0TjTyO8FI6a7mpTTcWJTaAsAkyoYNiJIGZJEFDAg6FpbtqKvOCRKCOMr8kQcEATwOTI026cGXcLTcQ4IxgAMZUSVmAZaT5JX2jSHbbNGqFKZul2F0C1mIZ4tI9gq2n5g6E/dz0EabfbgpTVL7zJCMviZdvBAaCqieLTrPbHq4oFkJLKGMLbwo4tC9oM4wROfbTjqOzSv6lr2sQvCBpVo/SCDlSptnwfyVnTtvRNR0qH1JVgCHaIg5WcEhi2QThj4M6mNOPvD6nNzv0ujvtfsZoBAHtBBzJGPHI50f1IGr6VKmoBZAMNJJiAJ44L8+59tJNxSqEGqJcXA25YjukQeLQoB8cEcc+l3Khwy5UBCGjuEjtM/JYD4xE50OGV8iQ+nt1ACx2tEkqwhgJj3AHGBET/wDFhRrANuBTUywdQBAkkBVGfPDE4jJ0HV3ytQ+6T3YAGGxawnJImI/xn8hT0evUTcKZViZBA/Up7QTxiAc4IA86qKck2BrlrJTo06YcMQxlhkGGi3uIgXTBIgjPnRFGq7emREi4MGwRwqlTH2giPGR8HSbcUajEUlVbVyvAuC8T7ZDETnnV2/6qgl6hK2ixCBN0YIUcSWmI58HUSy6GX9TruTTAUw0ck9ygAmD8keTOBozZ7V7hcY9WTn9OIxHzgngSB40h2fVSLBILLBYhgQAMx8DjHx5mQ7apdXDqBbZ9rctiTAJIGCAB/iPtodvAJnN3ta020gCDJ+4DJOPE+0fk/jWR3HWalNqgYWMT3AqJgn+RiPnT+lv2eqAoIa3ubgKZNoxkLxn8Y0m6l0xWoVdw61mYJCspJuq3GSVzChY+MNnjVaaSdSQ+RVuOqPUAI4J48e2fn9/50HT3Ed5limbSYE55x8TGONA1t5KDx7E+Y9pH4nXFckADMtjjnjXZGFdCLNzuPqRqtF6bg0kZAVBLTMc9sXCYmTBECMTpP0j6hXb02SmtdSzTUj0wrHgBSoBQ/IyIn2hO9QKQahIBwQIMQYkGM4/886O222at3rSDKpDLcIJjjBi4/vEaW9xy2OrN8N/eA1bdVaNRgC1P06nZjAkEybYzOeTk6msB1De1WqMVqsomACsxGPAiNTW68VPsv7/wL2aPsWwqNVRVD98EwWMqfmCI48ar6l1f+zUUqUitR3YyfFvuRyPA+OPA0vD2U83HyDaf73MjHEGR7HjjQAl1KWziFPgjjkOeP+X7a49LxSjGqKlEN3X1tUew0yqx9wAm4/zxGf31Y31dXRpaLTiGH59v+s6zL9NKtAllOcsOYzgj7Znj/mdetvualzsQIU8AiD5nPnVy8Q0+SFZtunfVrFm9ZIEi20cD5k/vrUU61yhlzMHPzn9jGvjtPftdkyCcQT/GdarZb7dUoqACopEAE+PE/v8A89aafiVxMpNnvqdT06/qFiPVNouthAZLDAgqxUFWnBPmcpOqb2oy00tDBywuJYqcLawMgLGCLjmeRAOu/UNWq9EFCC5m7t+0Lc8TPyDIP/t6A6ZWDCncv2wHLAKhjA8YLAeP8hM88tWcX7RDq8AW5Z6zD09rG4VGasCwY1EZWuEiCzEPMQTM86v3FVKQRrzVWGKBu1inagAIB/UokH24zqdR6fStVqMEUwVd8g91sn5I7gLv7x/enq3UFfbpa19NqZuB+9WCNcTyT3QwIJm2ZETob3v8i4Fu23Bu7pgWliHMDgQT/wDxmIOe0jPGrgzHa1O3vplglRSAM2wAP0wt0H/H7kaTbTplSpRJsAHptUvMAEAgW/sYwTiJGeW3QKwVajvPpVEZoY/qRWjA9jHgSCvxpy+XcEL9rSKoHtUlTLpKrcCRKnghTP4086juvT2panJp2rZUgThnCqTBypInx2r76E3HSz/ZgdtTudAVrmTMys8AEiGHJxc3Mau6FXR9p/Z3VzLVTEkMhCK0HzBqS2YwD76i1L3vmMabLcK22VrAK1VxeebPTCEZkFUbDfuw9tZ/bUHvmlVVThiVdWJT7SxKsYknPkXKMCSHfQKPpAiqwquIVbcw5xY0DuYBhMe05idC9NS0ubjLQpQrODhoPPOZj+edGI3QMPoVf67ECEYoyg/ZIAUtiDHaZB0r3Ae6VJ9MBmr1LeAAzWgR9owsDJxOAdDbylULtUWsowGMgQFLMqkt7GwHPjkcDR31PuGfCFrGPfiTIUkdoyBdaIgfb8wEllAxf9OGuadVZFlSDExaZkA3AGSCRgHC+eD4qb4KAtqhT9wyWU/8MEHPH7gaO6ZRekRhoJYsGTmIKsLYyb5HIi4eNJNkgrNVApM14JW2c1RE22iJIJlm95McauNSbYhjsQa/qhWCGmoK/aQRYSxOYu7YPvPgidDdIendTiLQYaVF0seSYkACCCYiTor6FoEblwCQEW11YTg8jgDkRGJUsPeL+u7tBvaYpD+p6hknzeJKxGBDKOMloHBlOXvOK7DHNFXZmdXBS1VJnhiO72zBmP7xxwTobqG1Zphzff8A0VIBaftJgRaME++Dzk699I9R3ICdzEG0YgAY/Jtge5g++rqG+NPcik1NruDUOZZVVoHsBcs45MfOudyakwoU9CTimrSwY8rJA/m4C4zmM8850TpbJLlj2kQM3CMngeR8Qfg6XJQemtdhcrvUN0tJJRo/Twe4iB7H4hnRt/sihyPUEsOZmZAn8k/AkjRN5sMAFDb3esy2IRJlQSIW0CSeHcER4weedFVqJcVdoHHp1YUsvPdxiSSxx+341Rud0x/pBQGqOCQSMgQACf0kkDxMiD7av/svpOwcFHYgsQZAMYMqRnJj541TdZAzfX+mNWTb0acKKM+qD+kux9lAMBeAJ7s6UfUPRDtzV9OWo02CB2dQS0AkQsT5/bW53lNTV9Qu2YDWvIBDeB4g/HOY1mPrvfWUxt1EXt6jSSzGMCST55+ZHHnXR1G5KK9dwZjnqMrKQZJHBzH7nH86PTe+mnDXkd1sRkwDIJ8kYxM/Oh6NAFSzsBEQIkmfPtGjNuwsNtS2PnMDiBBkzn411yokUV9+bjepLeZLT++edd0VUrliWFZVnwbp/wD8jzzzrmn5DPtlCkalMEXAQcGDEgRAkZHHgCM86RVOporIhIDrU7ix/YROAOD/ADrQHcogJUiAciMER7gQAPx7ap3mzp1gpKAlYODkeRkTj9vfXkQarPBq1ZnqiOZhoEyJz+BzM8D/AD8ZMp7W+1bjKryAAFkkwx8nxn/lgrqKKTfBJX2PgcTAgCMQdL9vXi6pNqhYXAJJyMRgeDB/5aUnKStCUD3sfp6pce8FSScex4gePODouuWo2Uixljg5t/xAzxM8T5J8aL6TuTbiG9zPnPOI/wAgOfOsp9X7h0rrUkEQpEESJuAYRAzGD/hGdbadzdMJRpDzb1aa3jAe6CJYFgQQAUIMnkY+4RidZhm9X1Upi26bAMy6BmEzM3CTIA8x9ultbqTKC4Ui4BbwxuYiO4jj2/kHJ59dPrOTUaiDUqGRI7bRKgtcYwLpmRF0mIkdCg0iLsa9BqFrldGFEiHnNyghSBPJHuM5H50DXqjb7chAt0Fe4m3uWLgDPcYuwYk/pjV3SqFWanqX0ySFpmQELkyZOSMCZEAkH2GlXW+iOFf0VmjTua4lbbFGG98wRB8486ca3c9RIG6G5Fa1Wn1abK8AiEPJM5OBJ9hxxhiN81Meit3aylhyQgAuBWIYYgkRHd4kaQbG9ZqAAR3K3JUjIgSIGRzj85023ymoprCopk9yp4JJGRC9zSZBUGZgRnWk4+8I0n091C9qtFIFOrSFOIVGZihBMjFxt5PIE++r+juqLVpoP6q1MhhlfvBUGIJBbyTmRwBrL9Cq0lrU2DgszfYFqGEERDEHukTwRnnGtPQrP6juEqBaTFgTkFeZPIJJLGDE3EiSCdYz926GhVQf0nqyrq7FnIK/DSQSIBhmEE59/c6ntnUA3L/TJaCf9pDSFABEjJwSTiPJOguq1L6a1Gk1oLVWlsCTwVOIVZtGPOYGjehb31jUDOrKUYBwpVhBBI8EdoLDPKnI8TK2rQwqpSpCtVQMXFKnbTX3IttEnLWsGWTxkY0NttizU6wrgFgLBaXNNpBZQQTM3TLewTODrmyRnr1RSAB9MhQAPuJuWPNwtmODn9r6rs+3chfSqBgjCCJkEkKTBlWLQeYAP5jPQQFud08MlSSjowwDAIhpBKHtkxj3iCSRoPo25p02cQqhWJW5gDUUzAtBhDEXR2kEY9y6rl6NZmovSakECG8A1SalpE2gIJII/PsdA/T2wB3NRCxVvTYkkDLCGKAxBDBiGUjA/aNIxWx2A23uyP8AaBXQqtT1L4LQIUHtAC5d4ZyZAMmAckGjbitUq1HpsjowdOOAYyf1DGVwBAGY0r3W7U0qNWngmtBBAAbk2sDJBBMA+RPEaI6bvHfdSDCBVSoWkgfaTHtCXY9yxwTrNxlS7pDsa7EMteotNSC7sA9kAfpNpU4bM5/utOMkhqj3t6igMlS5ABMCRI597RAwYH50k6FunpVoVSVpnslwWdMmZ5gtJJggXxq2jvWVkcyaYZlYXGWwJIJM2iP5H8RtSeQs71HdOlMH1IFRygYN+uct3TKTwAP+R0e+8wi9wNPllgnmLccYgT5M+SAV9Bw7KCO0sBEAwJmV8eRnkwfHJ2729Gn6jd8K5CuIBgqykz7zHwJGiUuECEW4EliysEBAuUYDXDEnz5PGnnWGD5VglSSOcMcSSf8ACJEAR86V1OpqUsUj01gkEiS5P2iDzxmDA99EALUZ2o3ekBBMyC0zyR2iOQcjz801STYgyvKU2CVGu+7BtAM4uEWk3RggzPGsD9WdT9dkSbmohgz4l2YyeAIA9hjGtjsaZUEMwuMsAGUHOcmImJJPjHPnL9e60tNzTRKIAWGKw2DEjMgmQO4Z4gjV+HvdxYzNU90B4yMxJ51CTUE/bB85x/5/rocEFifc4E/xznTDYEKRdB5gTifH/k69F4JOJ07AkLMAnjyJ8nU0VRItGav7MY/ycD/LU1luYz6dtlVw0U7GutJYLERmAAEI4/n9tNtslsoSJAlYbMz+Y8jj50h6fVX06cwC5MExfd3TgZMziBP+mndasGESSQRENJgzHiY8mPAbHJ15c1k1RR6BtuFxIJuAXBPtBkHM50JRrBoCrMjgDBjgiDAOfAPA9tFuOQDEkq0E4kTE+0eDPOuVLlta0wBggDOPEDnnGspulgpMK2m0p2kBVWJCkFgW4ywkZBmBkf8ANH9SbPbElTdScgGS57lGOIIJUSPDdx5jTCpvlgu0xyT8gT/HjWP6vuVZWKuQR/tKKmQxBOYOY4Mx7jxqtDdKXYmcug16b0cU6NekzoQRcHnyFYqYMZgkfkeYGst0XqHo16tMi0VB6TKGXngdpgNnmI8nWi6Fs1CvVQFgvbVjIGMwajSFgyRc3P40E+6SnttzTorDCsoFYiXuMFipwVPbjP8A27oPlPNmYDX3NRqYjKpU7GYNkiAPMA8x9ucZJzZS68yUaqMTawMtIJUyDB9o+DdME5nSyj1tLmV0tDKSWWf9oq9rEM0XTyfcg+IKl3eqtxemTJ7LhMkSWllOC0ZJ5JAidarT7oEaLpG7p7yhU25T0nFp9anSkFQww0fbwc4EkARgaHobXcUHdGZVa9STUBg3MAHDLwAZJYECBP6dUbTZUntbbuVqAxAY4WCQefvmBAlSR44NrfUVRUi+Kq/07xM+n5t74BDj7QPM9s6e3LURA+32bIzFVLuqzMoQACIYZgrEDyDJHtOq6PuWq0Dazks4YqgEfa6gBYOASs/kaxn/AKrVYGmzAKwgF1WV89pCkqT8e/4Otb9HblXgBlW2S4DEu5IIDGcwAFkgRNvkxqNaLStghS3WPTYU2ipSttHIhTIJF5uyynJyBzMCLeg7y7cF3ACemxUASMZnBMk+48gDAGhG+nahaoqtT7CQCZDVbSSCD9s2CfCtcPYRpOnbB6Dqajmo1WHqIxxdI4IwMMpmP4GNKexRpcsAD6a3L7bdhmZWFY5IJbvBLL7QD3xz5jHLnrxL0nP+zVKgLlSLiQ3YAOAzM/zgHB0uq71n3V7UmSh6gp0pIlFp9vAzJYuTnJZuSujfrPqFiKyr3gh1CCQWAkkmCBDM7T4APnnNr/cQGe6tV3B21Y1fNcCbvJRiPcEFe2OBZ7679I7h0NemSUSwm8gn0mKwZHtaGkRE0x7AE/rZqVNurqsF0W4MSPTBi7EAKVaTcbQAZHwr+ltujKWBcC1l3LeCpF0ESRwr9x8eBEa1bTg7QA1SuwKm0oB3dqkZUYuEyfYnHM6cdB3YLvTP+zi2osL4CiTiLickewafEKqJp1WNrA05gLkEJAwAZ8iJOcDxw93VKka5WgFVvTYEEhgBhQJEsHA5hhgHzpTrihIa9Q2gSpWp7e2itosIuIF/kk+LVnHkgnM6X0aBrC2iwe1gjEE2xxfHkEkmMe+m+8UVaoNT7IC2gQCLZjn3LGRH3D2kif2NEqgKtrCRKcsCBN2eYz/8hGI1yuSquoybBLGe0FmWAFGIYr3GJgCaY/EGPGjdu6emFCRUqFXS4SqkggyCYgH/AIhiBpbR3cWsFsDgykAEAAG0lR5mJ8ZONG7mujFXplQEAEhuxSRmfDDuYLHEDMnQ11YWJdzsqiblyqipUVmRoYn1DB4AEg25ifYZONOOkFgqI8lWksA2ad3OeO3Ofk6P6UiUzdcyG24r9zXG1Sf5EgfOqOlVGpz6oHBYK0zIGIz78iPfnSepuiDQi+oejbqqxYPCt206Ya0MOTMfEH3Mj21iOtdNSluGpU6hdAcXCIngHxIHJxr6xttuQrs7XpUN1sQD2wZx7Svvn86+U9Q3AqVajBQodi2cwfeWM5PgEATEYjXT4SbeOgwJqRAnjz+2rnW4AePMDnVVTzaTj3P/AE/OjafTawZYUNcJkEExgH8QWzOu2TXUR0dNfx6n8gf5amiKW3ogAO1a4fdbZE+Y51NZ7mFH1HZ7dCigKDEEFRmeQRAIECJwJmYkjRO6pXqoWCRlTbkeAwjHBAx4j86QbXdMPUqqUZQbFYyFAEQCSBxB5yZnyNR+oViVUlhcQAUFoM90gWjFk5XnweDrznHqapmnp0EPdm2MGJjz5+f4jnXtKgbGYHHIHHseNV1aIhBN4B5PdgeZJ55HzGoQS3HE5H/TXn6k+aLSBaPS7w1ICQQwJugifk8YOvmu/omlVN7IbSVJRg0AG2SDgkCRB98a+m72lKPMERwRIIjz+dfP+obZagY0jCESaaAhu1iiswYkZYsBEfdwYIHb4LU5sicQz6D6oRdSZwaROVMB2MDAB+4COJnMCcQ+65sqboyU1WohdnNmKlQLTswRAkAqCRyAZ5bXz/c7n+pcERUVjaLFkTB/UsmCcFhI8EROtt0zq4qbenUYWkXAGowl4tkyzXFo4z+oeOOvUVPcupmhT1fbUKu3atbRo1GCfcSCp4ZSGERJUygk5EmSTleo9PdFBAVqb9ysCxFskGCPBIyBkAfvrVb3Zs9O2oitbTEORN5Er2rcAHJgQchjx40L9T12FCnRoJNBSfFplvEYlvLHiRnWmnqcJAY40XVbYtP7ieM51KAAOcg8x/1n41fU3vcIb1CpGWXkDgGYmeD7AfiBa9e/wJPIAwB/+ddWRDdqlIFQoAdX7mDeoqgEwRKGVyMgtMce+j6KzGqayUooAoC63BfUBWakmTETM8jBOcLNl0NW2NSqgLVWKMjQTEA3pE4IaRcAeAcDIZbDeEbNDTJBBCqwW1ruSG/vR3Qc+CYidc02mqX0AB/9QepuGUMcWoxyFuWDKiCckFf/AJZxq/rnUXqU6a1GYU2cuV7iDcQVYEEXQWDAA4tfi3QLbpam4LMGLSSAtswFHkCDFue3IBz5DLe0vUpbZ2RaNKiQA5csSbgncVUEMTY0DwTwBoaSaYgjp9VKm+dqjCAKaosTc8y3b/vPUYZxf50w3dJH2rIVtRSZOO2CFABn7e4tmBEDHjN0NylKoHrU7nLTyVxmHtjtP2sPuwda/Zb6n6NSm6BmCl7LYmASoImZLxz4OCRrDVUrVfIPqTabAtQZhdVlRTgDAcGQVDHCm6D8qNLugVKVN6trf1QRe1NQU4YemgGWK4E+SRjOJ0LZPtw9HcOh7nV3uYysx+TEHEQQTGJkUVqFDdAUqJSltqbsxT7qxCHkkgXDxkmWJ8DUpU5RVjo8UF/tNcpYEBVTSAQgogOCxiBMgyZAuBE5kzp23NLc0lcqXLMp7BgWMv3xc7AkfspB8ayI3kVSzpDZMTxP2gARECBE8eRp70v6gq1Kih0WLlRSqxYyyodSZNx+0yTIjWz02ljgPmO6RqtTVXJtl29SpgGROcmFQjwfYYIjXN+1QrTKpFZVUVCAQMAEjBEGVBj2PnRo3av6lJrfSZiJAjshhgk+4ORA5IyI1XuVivQDTlWCAALgAZMEkk5iMQRIxOuZZfzGeenbN65gIHIi4EmbYuMSuZ95njHtVua4KOtrolMDBH+IiSWP7zMZxzhjsqppsYIWQJ94JDECfBXH/k6VbhWLVKUwWYrcMd+GJJ4CgXAzJM/B1EU26Ex3U29ioS15YBiwYuAoCmSxxGeBHPnXrY7uqadao6BfCllkimFHAIBML7/nxGhNs1yBQphmEwwU2gyTkgAdkwBwP21XvN6B2MzSA4JIkMfILQIY/dwft851bXQaL9zuDVQKahQMYDBbiPCz+JmPbXzDfbA0nKEd1twnJg8z8xJP419L29JjTgAAgRccqZ84OYJ4xOPxpRvdo60jUP8AVZWYsAuWvJ8xIgeBjHscXoT2WFGM6Qqh/wCoCaZEtHMcT+RM/trXdN2YBMBChgMFIwYDwDzafiZP4gUbek3ozbbAuSohz9vwcYgGcYj30Z0IHupq13MZ+3+6wxgmSY/w/Oq1pOabRso0eq/T3ViEU2zjH/fU0ZXcz2kEYg59tTXPvn2Q6QZt9tSVPLsxH3MZcjkmCYAgzGDH5htu6YRAYNyiApS4CT4ME85iYECYxpcwAQmBaRkiSUYRlLlsaCBheIxri1C3d6kwCQl1s/wo4g/x5kwNNrJnYdMD7hE+wj5IMwVPI8xOqOl70PUILEnIj8fj8gwcTrO/UFa2nN9RQxgZaGhs5YEJgEADkT7Rofp7siNlWkyynJWQY4hAZIF0rA/yl+GTjYlLJouudTCh0yxINwEHtPnnj+PMawHUOoNfVR4W9QpMEC5JibiSfwWjzpz1XfIStQ2QB6aqbfnulPIMQBMg+dLOuXN2IXdbVNDLAQST9oHPPHlR4Gunw+moYrklysUjYOKZaVWmWGZE5mD7gQJ/cHzp7tabPtAarHNppspBqEGC0zJmAFuEEAryNJNvvGpqBUEi69lYGDi0jyQSJ5/Oi+l9YqkWeoSBLYQM4gRIJyWwFnPj8a6dRNr6Eoebfd1HVlMuAImosMcrE1CSmOW+5gSBMEhVnX/p2texVg4ZopgKLiCTFxwOI5nxMDOn3Tek7pitR2UQRcCSW5MIVW1eCWJOZcHJGA+j7Svt6jbZFTcUjdUp1CBkiWAuEEXN933RE8SBipVbjWCuTDbbbsWjGGsk8fyMDyf2/GhVXJBIBn7mkBc5JABMRmIJ1sqKPt2qFy6iTUrbcUyaZDEqjBg8TcFN6jt8mQV1m96LoKjghTAIBfyADnwcnJzPGuyM7YjXOaibKubIZ0AFgZkYs0NUQjj+n48ZkAEDQ71C+3LhmZ3Eu5SCIwA0L3LEtePEjBI1ZR2rJsTTWotRDLgUxNwKgwbwO3MzAbJ/fx9I10UOjMadSnNVGDCBi20yYBLW5HKkqfBHK2oxcl3AAq7wYFJVDDCBSe6AJOSM+BIWYMXHOruk9YqPVCI1Msrhgq3A1YJGC2HcQGhpmSR7aH6xQqG93lu4AdikquYHEqAAsKYw3Pbrz0XqNSjuy9NBTBBBpjAKgwfwVIJzxBGNbV7uA4HW125FOqalI/1KYNpiQkT2lQIP2q3mT8ZZbTqV9SmAReiguoYsFLPaIuJlgShYCQefGl/1BWIaWyhXsjBjthSI4ODB5n41lr3uWqJRqZHqEQD9zMpgwD9pnEC0ftio71YkfQdvW9C53UsVXEgkBY78zJY8g588TOkB6hVFSxno2BxwrFlBUCSTabTeBcY7uOJ0T0zfpTq09uwFveKlTghWlgo+0D7ixU4krB4gbrKqLkKulpzP/uG0EcJwo/yJJM51EY5pjZ46x0vbij66ubwyUyoJIPgkkf3ktlpIuZ8kkaJ6DWPpUyQALrCB9sQX9Tn7gwXn+8feNLOp7df7EHDPURXxaoWHKrhwQZAaYxkMdEfTDWqRn+oTTdFGFQ5LKGOcgQJ5VsidU4v2eXeQ5G+x6w4QMpUP6hWkWJiooUErkfmGIiY1aPReuvruyqyyk3CM4BiQoaWzIk28zbovq1KmBClLaQvU4uSIZW7hhcyRPC+IOsqtZrzW9QVGU2hZvPE3reIgHMZEScwdZaa3u+AZrqu8WigDFopzTYiCWgtIiYlu32yCfGlWycOpIp5LSBJ7chRyZmAAP94Y40HT35rEU1YXs5MA9vuQDJMT7RP+rDZVAgKuygklhLQJGMN4Akef40NbFXUBoqrPrEOmB3CFEktxJmIIA+MzqzZ7Ogaa1FS5i0yQJKm6AfmczJwze+kFDf8A9NxEMHsQqcNJwwuOPPcTm750yp0zSFwLAqve04AOIzAkcQP+ms5RebCwkbpmDUwVC33EnPwMCIFw9h8edDdYc06CKsqWmSo+0zHmcceD+3Oh+lV1qObLoXlSZABtScthRxGTmcab7uqQqlbHYFkBbAUiboGSSMxMRdj5TjtkUjP9I2qk9xtDxgH3GYPBAIA/nOvWyplHgXBgD3EZIVgMCcCLZE+f30+2oppTeVlmuXMzkyGzwIM/kzpdv6wFRYj9h5I7jIyRIGhazc/qbPgO2u0axZBJjJmP9GjU0LV3lQs1pDAErID5IMHhCOQdTW1S7C3MP6XvqhtUr2gwTIvwsNdJuDk8BRAB5Out0ynWb1LlWFyoLBcRAK4yRPtMnBiNVU0S+pZBBOVYi3GACwky2IUGMDEnJy2GWALssdytkiMNcbZADDn+7HiNcz1KkZijq/TKUoVK01UdxWBC8Bf8GeFgAz7xryldQ/pxKB1VibO4MGgQkzCnLNxOZGdW9Z6Q70ajqRdJYdo7sRzGcR3cET75B6R0cUqb9qesYD1mU1LVYYCopLGOSPce0Ea4aq8ioy/1fvmFV6KC1VYAhQVBKzBInJgxcebQcaF6bvAqw8kwRTEEWlpgkxnJBGD+fGmnVq4ZnrIShZCtQVABcRh2tViFk8jwS2TzrP7zZ1KbL6gKk5B9/nHzruhtcaICsOWbcVMhh2yst7ysgx+B48aabTqeLbEhv00kgsFJhrRm49s2kcGLfGY3LGWMkmefk+/zGolViZDFUGJmMT7jOTJxqnp7kCPpRKBtutP1FNPvqkhmYqfDO0lQk+cErE41XteqQ3pPJMAj+6DAF32hsif3xrK9YoKFosGIBN3pkk/0xBEkQWBYHJzAEeI503qsGqqqtR6sWqBjB5EzaeTkSMHHjm9lcb5HZq6vUAEcUqa1hUYotiksysFZjhogEGWTkhcTrxX2m23FImkoMCmjGFDIwa0iDgGbT4unJ8hO/wBQo9JK4VSaZW+2e1mDqCZAhiFugEjgnxqht3uQLaNVzcrM5hSkRLEMpIviMiGEjTWm/ox0EhIpmkVHqxcfUjv/AKhDWmW7oMR2+TPnVfSKVBFdmtvkzEwUZlYZaMjOACDjJkaG23WNwKZBr3QrEloYgGBgsRceIgsYOBjV236wooVLnFwJslQxjmQQJ/vfGfg6pxlXmIBHUNvSestOmBUj+jVDXhhjgjtlXVWBUfodcE6o3W7CsrNYXDBwSuGORmOU8xBEjOgulK9WsFgZJYAiDE5jjx4/jQ252jlfUjEkTOM5Ak+ecc8a3UUnQdTUUeoLUpq9dFCqLQyEBjGQqixohYzIAjnIXTinu6J2tKl2K4F4pibpJukGZLg3EgSQbsD7Rm9j0HcoLTNFngqxI9IJEszOCRAUAi26QZ4Gq+n7t6fqAKWDKwxdBIkXAqQeJIHBByMDWM4xl8L4Am/pP6ILA9oCEFDFO2B9xcySxyCP8o0f0ba7iy6xnSUKlgSryGQAREnBQ+QSvBjRG+61NJf6I7g3qAAkCoGMEP8AaTcA47TGPfR30w80WDlWtYObi5RrDTMm5oVluJxAIj2xLlJQyqyIWv1G2kF9BCwZg0ntDFVBMMSCShUWgETcTEHS/p/qo6qEV6hNyJg2thgccSI4z+M6bdR6mjNSrPRuLMyuxi4QUugfaCQRE44/OgejUVeoFFoa/wBRAWgGCWtugkRjmOJ55pOo20BoPqVnVQ6LIe4lgPt7oJkqfE5EEXDyRGW220cMlSIEe+VB/UwEnAN8kZHGNavr+4lXpPmahYBJJXBugcFWuP4uGTEBTX3BYOYe5fuUAt2ZMM4UhUuIJg5DwJwBGi2oFNBHR9yC60ouAI9N1/VDeOwEmJJlc2mRzp31qh6pNrP6hqQQjAQAMwAozOMi4E+M6zmx6puKXpJWqXpSYEDOBnuJsuZMATMjAiNP9rtKfcKdRSHW51BICl6YIICnKd2BBBGDkQI1U09whh/9OHcIK4CwCWaWhlZTBMewIPPz4A172n06m7V/Trw9MkFWXlrc8txzkjIB/OubauKVJwhlGaC6xdBkqZBIM+376H3VgDNSEFxkqzC7gm4+BccwfmedOEtNNSp1XfqVgHpH06tS9LSF5aZOGYzBJE2kx7/zpzSFyepbeCYEmCIi+T9oBABGREZmNI6hnclgkBlVRABuqAgXAlTMScScz7aN6fUYUyxwwlQtsQxPIJwRaY95jWGpG3Y0ilupUkd1RagRyCBksMRMj2gk/g8a8VtpTpKSzM1Sg13cZvIntg8CTM+3k+K6XSXWm+4NRcRaEYrLkwAZyGn8zzoHf7+6vKwrVYBVmLBWKxIOTBYn94OBrV6Ti13KWEW9N+nBVprUdyGeWYLMSSf8HPv8zrmvO23b0VFNqlWRMxB5M+UPv7nXddFv/l+Aov6Oaqxz6SMSb0XvbhhgkCAB7wBjxp+ag7npxUcfZwMSezJ9455x8HQ1fqClaoVTfTEWT+pQcZEQAQJUg90fGi9jW/8AtxWemJYg2U1BY3MoDGCJjEHkxONeXqXLNciXY8LVBVp+9O31KmAwuAeZ8FjAA4JHtk3c0bkqMlSG9PEW+DkYUxEnwck++B9wyVaysMvTVg5YtbaYlfH6o7iMcxxq7prmpcy3NaYPdepUGPJ4559taxqPCHZ8l6xVcOwqABrYiAeYZYhYWZ8R59zrVbTY0q9IRRVqoFhYGbSsW4V1tIALAfEA504+q9utQqpQI33KQGL5keF8gc5gqfbVXSdiKO3YrY9qk30WBAI/TF0kEkmfGeMa2nrKUE1gIwMdv/pncw1SqkrcbytpOASSYMEmI5mSJ50uSkDeEqWWiRiSROZAOIEnyRIxmRqP7W7PaxY2gFiTg9ouDDMS2Zz/AATrMb+DgKoUmZUY54BPcYkjPsNdOnOTwyJJLgqouoCpUyGkCq7sFVOAQoWfcZnzjGNT0/6do3gGsrXAWP2lQkZghj3WkgKJB58axNSkD9oGcZM2znyJxGSB5+dfQOh7Nai06r3VGWmlMC9WAa0oS2ZJKBRHuuYAGtJ4V2JCD6j6M7VWshqhuZqag3Kq2ljaBBuepcApJjB41Xt670KhFK5hIIUBgpCmT25hoEk+II4kHQb7rP8AYmVFb7BFTsBK9sArMGSLRF0QPcxoR/qXbVGDAVacXMjEr2Mwe448tcYkGDHidZPUm/02gbPfQtxSrVhTqr6IrMppsRPLiVDNmWN4uxkgaylOnh2kuXJ/qCApHEgeJN3uMjTDa9QT+0UgCTlLbAFg3Aw0gADmSJP4zrS9V6PQb9cBQtNRi1VgLJjl1YkxMG340OeyWeojHbCmnqBqhdFItuQ3EcRIJBCn8+8D2M34QZj1KRp8EEKjsbpUgXXAKozPJBxjVfWOnvQIpJ6j05BDRhic8A2sRnOJE69VqtSo3aLFqEgqIgRkzZkDBJxgDz50u6kngQ46V9ZU7Up1qKpTpo0MrNANsQq2nBP6ScTk+6/YdSphyaVMWsoD+q1qoSWMAKrHJJ+0NGJjMJ+qIgROVckllKkGP9IkHz5/MNfojoi12LmpD0mDFZDSv+5EgAwS8kRIK+TLjCEHLgYNQ3hpoywrq5DEkTgiCQzC4H+P8taLobUa1N0p1GRm4VgVEJluHIZivsZ7iDzpPUY0qkVKZLISIYCTVSpJmINpzzIN0/IJ+nyz7tqit6a/rMDKkqGyQY5BkiYU5xOo1FujaEG9aooyeojYHaoGfHyDaotIhcjHzFe39OjSFVFWoDKi5glQ3EzBggMsCBB5Y8QQy3FE0xDMoh2wDgrlWESTBIVWHEz7HQm86nUsqqanY7f0lsaFp3SALkEBWJgxJj4Gso240ihl0WiKlZ6jSrugVkggBSj3AhgO5alMicQLRrPHbVqalbO4MB2gy8TAVhgRHjHI5xrU9NqVC9JirZMxAAUFYmQZIIgkecZg4p6pXKVJ9JAkgsSwJXxIWfOImCSW/aFqVLaq/wABkzHXqlValWm5DMnDK5a3gt7sMkghvYciNOPp7ZNRtLQFaJg5MiWXwYGB5zEcaD9cOHZiyfaHIBUCpgw8TJ5IYTEwYzp305VD0irVA1RBJZZ4IAkmQwZoyuMznE6u9m0XJXRsVzSS1EdLluWO/MEEGORxHvnOpu3anUsN6oZ+4jICiRCg+49gJ55IZdW3YciwwFk1CGPao5Y24H3Xdon3IHAhaXW8KPUDBXKkSInPd5VgROe4RzrFvr2RaQJu6bmpKEERK2CG/B5zBJ4iMj4aeiq+mg+wqWM5YEwf1EAtg4nxPmNLthWprURjBVlPbaCDghlJZfJGCMxnjTyke6nKpeO/gEhhxyCAPHP+uiUltoF1F/VRO1KM1SLlqCFDKY4JI4xPHtEZkqtpQUMRkuDIgYxGeDb48j21tH2SVto1ahURzTUlqdoEQOIkQYmJ99ItnTYE1DaoI5ZRIkkzxxmPn41c92mve8s8hWUKa+4hiLl/cSf5vGpohukuTIVVHtBx/wBtd0t0X1Cmc6btxUdXqJ/aClMFkVSL2ZQVKh4IlVMyBFhH6o012nUahc0yFoXAEi4i3BAEFBiQBieIzwF56S25M0nNG+1SQJW0BzAFwMffnCk4EjOvfVumMKSKVqMaYsXcXWhpAyTLNF0/Bk/B1yTnBy2t5/H7c+Zc00PVUUwaYVnFzOLQpkGJmfE3DmYxr3tajFmCXCDlrIVsHgDlTJ8k/wA5p6UwKkKCqz9uCT4PdPJi7I9jqDcMWdWj1ASRJYdgIKkkCJmJtwZODqEmm6+vn3I+ZZuaMGpatOG7WJgCDxM8iCwK854PlM1xcU6aGmUYmsBBD+oAFODFv3yCOF4yNOd27s7FZ7V5YgKpP+YM+PIA1Ud2o9IU7P6gJZAQGLwSSLjHiY+SfyLUppc+uvlwb11EJpVAxrOiKhHcrcsocMCWwfBQD3A8EjWR3i37ZPSUyzMhLkki0qSfCKCT3EAT5jOt/wBW2i1WYLMOw7QIJxJENgnmeOROYBSbvoxpAqCzelc1MwczhmYSMcKYBJ4Gdd+nrLF8kONsynUtmaKMaLu8grVZYttYSwwZIg5EQPOmf0ptbaQqCr6haqottMKbSVNxiKkqBIP6gMgzpb9VvuBaj9qBcMpH9UE/7Q2ErDEiB4FoMkHTv6P6ajbWoXNRHdlQEKInhDlWBUF1aQP0k+M9Tb2WzGVLgW/UezUF3ZKiF6gFU+oCqQTdwIucFCtPNsNkxpVU3lNy1NKdOnjtfu+ctLHMEGQBkcRK60P1htz6y7guldaRCtSOAjEsRCzcEwBMk9vgWgKQtCuxqUu2vUz6TSFGP0sQB4GC3vE8apSTSKjlBNfdUKNEUpNR1Ud0KwuNrdrfcqkMZUEgFhB50but4Ka0azw9QKQKQem4ENgiwGYEOwaZnMRrL7jpLtVsAIAtpkkcEUxM5HESf+fGnuz6CiVF/s4/tNVWK1EJxaSV5gXLkKYPLLwGjUyUaWfX7BtGvSt8m7eixAprSUl/UsKElgPLSSy4UgKQVmCJ006aKIrNFhUHDAF34tCZMkxAgGJGJzrNbtEpo7rUAcwiqtzC90uaxh9w4HdH5MDXjqqKgKMWV0qFVKqouUrLTaBNtQAcmJOsPZp8cEvAp+pdylSuWpraAApAmLhgwCoIEeCMGedd6RQKkFyyo4xC5aCJUHH7wcaH3Vdqhd3YNNRmJk/cYugNmD25InA+dMui79aKVAXWaisO6TC24wATJfH/AMfbXTK1CkIadW6vRNaoGRyZAD3C4+WbtMKT4iYzMEnU6NvalFu20IbibgCHhSoAPwJE3ZgSdL/UO6qIkBjKhVRId5IlJJPj9TScZPA1reufSu+p023Aam6oJqU0kFaUk2gERaqwxHM5HzikqURq2LX31WpQes/p0qjH3AaqiA8ITMXKwxySYPkKOn1g7N3ZnsAMSzTBJwAMkcQC3zq3pg9QEvTVi82kAkkjkQIGSRJ5/k611LpdIL6VSjDxIDKUzkYY5B7RkHHieREpKCeB1YL0brLin6FZbTaQrRJABYQyjPAiOYXEzq/fUqdNnMJe/e0mpAwI7kzzkmTEjJBEV9Nr1KQsf1LgbRBLGJFvdGJaR55gmYOm29orUoFpusZ2Kie7E2Y8d3mT4OuWVKVpfYaR8+fapTcVXdahIvZRPcCSI9wOeT48wdaH6ertNNgsK3GCDC90E4EcgNEi3NuJ5V2lIgO1IIVGVAUKS0xPMYkwMkN+NDdO3TjcCjTMFwWER90Ews5lgCuSDBAjXRKe+OClg0e1pGwFbiHm8HIJMnJzOCRk8qNW7jaU6itSCntaQSv9xYBX5MgBfgRwJ5tqRX+m1gntJBMCO8XfIOBHkD30Fslry2AtSBYJEg4PluQQTngTzjXCnduwsv6XsAywoGJCy0XSJgT7xgCRpo8JQqFWAJ7JjN0QY+YA8+DrzvGTbxhe9/EMBjIGTHcY+IzqvqVQKAqhHpRa8EYckG6MxwBxH86e6pCujP7ZXHJYQCMfqHMR8kHH8ab7amajKxElhDL5/bOP+x1VuyoqUqZhqbQrEC3HE9ykSD4IP+utD03d7X0nDUwtWnJGDcwDWhpHzyBxrSEPbJtySolLIh3VFGdiCQJgAYGMeZ9tTQO43NMsS9905tyJ+DdrmoUVQWxjsvp0pRrA1fTdjeKasWemJUKhM8EYOMBiJbQvWajGg7U6vqmoQFVGACQci2YACjInEcmTpotGUtMyy8yxuPIMXYyBj5JGdJ6XSbKTU8gl7r7cwZwAxOADz+PnWOnK5XKVu+3pm/HQYdO3LesKZAUsrA9kEyIImAQSZgQTaPGjd2GDm2620wJJMmB888jJOD4OgdpRcAKjF4IuJyVAMTPhsxOCT+SdE7yo9vYhcAx2kiMfkiD/AAut6/uZN5Ld1eVlgHYEsEVfv8Rg+T5+Rr3TajcTTN1QxcFGVIEWxwD/AIf8J1Tu93TSkDVUBWW9gCJAkCIiC2QJ+PnVfTNglN/UoGp6VUeozMT98gEsWIwRJjPJ4nXJzOs/s+9mmdtlZpgNKdqVFMBQAfuUyzZJhQRbwYPjix+nl/TZWfByQPuE/YQ3cFBH6YIx+1bVi5VQts4XPJuPAz28ZnzjTBm4VQwZCQQJxkeeMme79tbSlJcdAWcswP1dQqJVKMaZRu5SxZrAYIXuOImYHg+ZJPdht4UVEqeoAyuyEMWCEgTcT2tLExH8623XeirVnjtMMSoggRcVcyRHET/10Ju6amnT2ylh2gQokQzTBzgBVXAOTPvrr0/Ee6ovnqZyV8CP6q6HWNpogtTqjuhUABkkzABBwvJyfzGkHSelVafcArsGAVYHdJzybogHP8ck619fc1FNOjTOFYswOSJJB8l1UW855kTEALY9PakDPIBYrcZxgif944PwG9joeu1GsEwiCbjYM1MOptYKjVEuEmms5MGGKmJPscxaZo+nqdanUm5bKkGP7zSThbgSfm04nIxpp9O7drkNisqwaTkkHhhaCh9kgyIyfeNPeo0ltV0Av7p9yo9gDaCJAEDmRnUPXSuDNFFSM59SUKr1aTAKqo0qSCSSJFxCsGPMgggmB4A0h6/sdw9UUUWEVWAYnsYZ7gQIBIA+cjwdb/ftAsdLygWCmCRaCuACCCofJIgq2cgaRdQ6lUphKaKjuM0mlTg4JMQEUnMzPAMwSb0daVKl67mcmrMf9D/TT7x7/wD2lkkqyFi3gWlwf3Ij+dfUT9NbZNt6Yp3U5uYPdcMEMRJwwBYwMSvGqek7pP6j2f1JChmAEkxgEC6MyLgDAHxo+jvGf01dc1A1SotphacRbJOP0zP+LA41zeK8VqyljCX+fTB0hV/9I7cp6m3DoysWUKxMFTAkvJj9WCJ8TA1otj1YUlqeuxFS2BSIIdlFyho5JN0EnEKp8SaemdL9dGgml6VVVpr+ggRcJi9ZAYSCIkDu41X1jb+nWRayl2dWSjUETZlirKc/owM8mNKOrOlJu/yl8/X3KWEWfTPR6NDZXUtvfuaYbMAlnUmIJJAJnx7+NL6v1ZUrJUp7qlTuU2q4i4MMtzIiYGPc4PBf7LfenSNR1BQGSVU5MgjBzEyP41jk2k7xilSk9OoD6jgt2vOSy/cpEwMnkfOn4fxE57k//P4CXCC9ps/Wc1JVTlohebSgIKnukXSPFoGlXTepuXqU7YWQTk8KyglYPBkkxgW/J1u9t9O7dbitUm3ua0goI8kCYlgTM3eBrE16LO7qj3t3IcAZgGYgck8kT9vmY2lpuKzVdASKd/sWvp96N6pMAAmLiBIOBlmOYEQYHnSbb1GoVGlRajDtYAqe4gOebWxdcMyfk6edM6uUYUDTmoOLxFjIMQMsSCQYnzrz1/6eeoWamju5Pf2hfuJbMTMD9Rt4P3E9tabpbZEtnNpvxUa5LZy1pJg+WW5cBsYU5OIOZ0bu6jKquBl7QxyCvIBHmIjGMHnQ+y6JSplSGZ3JyBAjjMQATMghuc8at+pKbU8VAPTqKCYi4MqyIAySDmY/VBjjWVJ5jwC4PFCj6rIf0B6rk/Fwj+SAI+fjRqbUeoQFPOIQERHsSPIE+/8AnqnZ7Yf2VagaDVeCMxCk5McA8mfb99X3s6woiwkEAk3EZFpBkEBWPBOV1E3kajYHQQh3W9R6bXW2kiGEA5z5H4zk3at3u3FIH0zLwCc5Mxj25AyY40P0+tW2zlyuKgYtcZ+wTzjJ948/GvK1gSxulpH3ESV/B8/n3/hSaSqI6wVrtyc2pyfuXPPmDGpq5DS/UAG8j/8AA1NTukLaPVE0qbH7vUTu8/7QDnnjGvVb7yfMr/mqzqamor32aLlF/QxKgnJJyTyYuj+NAdMbujxAx4zbOpqaer8L+n8jfLJ11RdTx+g/8Q0wjKfOD8iTzqamuePwrzJ1AKvissY/qN/kca0NXFOpGItiPGRqamu79LCXKAt3yf8AdP8Ao2sns8/2icw+PjJGP2JH76mpqdH+rLy/BEzRdQH9OmfJqMpPkiOD8YGPjSnfCaNKc8jPsKzR/Gpqaj9a8gjwc3CgGlGJMn8mJP5Pk+dX9QxtmI5DkA+wh8D+B/GpqaqXK9dzTuXdWMbimowrDuXwckZHBwB/Gs0w/rsn6LiLfEWqYjjkk/vqaml4P19zLU4DNw59BMn/AGrf5SB/Axrv1AoSnTKCwmnTBK4JBUEgxyCQCfeBqamt48L/ALfyS+TV/Trm9Mnk/wCZef5gfxojrP8A+5pHzc3/AAt/1P8AOpqa8ht+0a+X7Mt/B5k2tQ+gcngefjWC+qT6dYtT7GuXuXB+9RyM8Ej9zrupro/+f/Un67FS4Q6oufVIkx3CPwEj+JP86uoZqJP91dTU1s/g+w+31Guypj1aJgT68THi3j8YH8a1G4UcwJtAnzEj/qf5Opqa6/B/0ZeuiIjyYraqP7TMZl/+Gf8AXVu7oq60b1DwqkXAHMkefjGuamuDSb2x8x9RSv301/SbpXxhxGOPJ/k6o+oBa1K3tliTGM49vwP41NTVx+L7gwOu59UCTFi48cqP9Cf5Omu9pLD9owqxjjt1NTUS+KP0/ga4Fm6pi9sDn21NTU11x4RL5P/Z"/>
          <p:cNvSpPr>
            <a:spLocks noChangeAspect="1" noChangeArrowheads="1"/>
          </p:cNvSpPr>
          <p:nvPr/>
        </p:nvSpPr>
        <p:spPr bwMode="auto">
          <a:xfrm>
            <a:off x="155575" y="-2871788"/>
            <a:ext cx="7991475" cy="5991226"/>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9219" name="Picture 3" descr="F:\196928_1d486fa5   22222222222222.jpg"/>
          <p:cNvPicPr>
            <a:picLocks noChangeAspect="1" noChangeArrowheads="1"/>
          </p:cNvPicPr>
          <p:nvPr/>
        </p:nvPicPr>
        <p:blipFill>
          <a:blip r:embed="rId2" cstate="print"/>
          <a:srcRect/>
          <a:stretch>
            <a:fillRect/>
          </a:stretch>
        </p:blipFill>
        <p:spPr bwMode="auto">
          <a:xfrm>
            <a:off x="395536" y="1196752"/>
            <a:ext cx="4572000" cy="3429000"/>
          </a:xfrm>
          <a:prstGeom prst="rect">
            <a:avLst/>
          </a:prstGeom>
          <a:ln>
            <a:noFill/>
          </a:ln>
          <a:effectLst>
            <a:outerShdw blurRad="292100" dist="139700" dir="2700000" algn="tl" rotWithShape="0">
              <a:srgbClr val="333333">
                <a:alpha val="65000"/>
              </a:srgbClr>
            </a:outerShdw>
          </a:effectLst>
        </p:spPr>
      </p:pic>
      <p:pic>
        <p:nvPicPr>
          <p:cNvPr id="9220" name="Picture 4" descr="F:\index.jpg"/>
          <p:cNvPicPr>
            <a:picLocks noChangeAspect="1" noChangeArrowheads="1"/>
          </p:cNvPicPr>
          <p:nvPr/>
        </p:nvPicPr>
        <p:blipFill>
          <a:blip r:embed="rId3" cstate="print"/>
          <a:srcRect/>
          <a:stretch>
            <a:fillRect/>
          </a:stretch>
        </p:blipFill>
        <p:spPr bwMode="auto">
          <a:xfrm>
            <a:off x="3923928" y="3068960"/>
            <a:ext cx="4608512" cy="34519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88455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424936" cy="1477328"/>
          </a:xfrm>
          <a:prstGeom prst="rect">
            <a:avLst/>
          </a:prstGeom>
        </p:spPr>
        <p:txBody>
          <a:bodyPr wrap="square">
            <a:spAutoFit/>
          </a:bodyPr>
          <a:lstStyle/>
          <a:p>
            <a:pPr algn="ctr"/>
            <a:r>
              <a:rPr lang="kk-KZ" dirty="0">
                <a:latin typeface="Times New Roman" pitchFamily="18" charset="0"/>
                <a:cs typeface="Times New Roman" pitchFamily="18" charset="0"/>
              </a:rPr>
              <a:t>Қазіргі уақытта гипераккумуляторлардың активті түрде зерттеулері жүргізіліп жатыр, мысалға</a:t>
            </a:r>
            <a:r>
              <a:rPr lang="kk-KZ" b="1" dirty="0">
                <a:latin typeface="Times New Roman" pitchFamily="18" charset="0"/>
                <a:cs typeface="Times New Roman" pitchFamily="18" charset="0"/>
              </a:rPr>
              <a:t>, су сүмбілі — </a:t>
            </a:r>
            <a:r>
              <a:rPr lang="kk-KZ" dirty="0" smtClean="0">
                <a:latin typeface="Times New Roman" pitchFamily="18" charset="0"/>
                <a:cs typeface="Times New Roman" pitchFamily="18" charset="0"/>
              </a:rPr>
              <a:t>фиторемедиацияда </a:t>
            </a:r>
            <a:r>
              <a:rPr lang="kk-KZ" dirty="0">
                <a:latin typeface="Times New Roman" pitchFamily="18" charset="0"/>
                <a:cs typeface="Times New Roman" pitchFamily="18" charset="0"/>
              </a:rPr>
              <a:t>әлдеқашан пайдаланып жүр. Сонымен қатар гендік модификацияланған өсімдіктердің (органикалық заттардың деградациясына жауап беретін бактериалды гені бар өсімдіктерді трансформациясы) мүмкіндіктерінде зерттеп жатыр.</a:t>
            </a:r>
            <a:endParaRPr lang="ru-RU" dirty="0">
              <a:latin typeface="Times New Roman" pitchFamily="18" charset="0"/>
              <a:cs typeface="Times New Roman" pitchFamily="18" charset="0"/>
            </a:endParaRPr>
          </a:p>
        </p:txBody>
      </p:sp>
      <p:pic>
        <p:nvPicPr>
          <p:cNvPr id="7169" name="Picture 1" descr="F:\index 8888888888888888.jpg"/>
          <p:cNvPicPr>
            <a:picLocks noChangeAspect="1" noChangeArrowheads="1"/>
          </p:cNvPicPr>
          <p:nvPr/>
        </p:nvPicPr>
        <p:blipFill>
          <a:blip r:embed="rId2" cstate="print"/>
          <a:srcRect/>
          <a:stretch>
            <a:fillRect/>
          </a:stretch>
        </p:blipFill>
        <p:spPr bwMode="auto">
          <a:xfrm>
            <a:off x="2915816" y="1916832"/>
            <a:ext cx="3456384" cy="44116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569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188640"/>
            <a:ext cx="7848872" cy="954107"/>
          </a:xfrm>
          <a:prstGeom prst="rect">
            <a:avLst/>
          </a:prstGeom>
        </p:spPr>
        <p:txBody>
          <a:bodyPr wrap="square">
            <a:spAutoFit/>
          </a:bodyPr>
          <a:lstStyle/>
          <a:p>
            <a:pPr algn="ctr"/>
            <a:r>
              <a:rPr lang="kk-KZ" sz="2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Биоремедиацияның дәстүрлі әдістерге қарағанда артықшылығы</a:t>
            </a:r>
            <a:endParaRPr lang="ru-RU" sz="2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Схема 4"/>
          <p:cNvGraphicFramePr/>
          <p:nvPr/>
        </p:nvGraphicFramePr>
        <p:xfrm>
          <a:off x="755576" y="1412776"/>
          <a:ext cx="756084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761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b="1" dirty="0" smtClean="0">
                <a:solidFill>
                  <a:schemeClr val="tx2"/>
                </a:solidFill>
                <a:latin typeface="Times New Roman" pitchFamily="18" charset="0"/>
                <a:cs typeface="Times New Roman" pitchFamily="18" charset="0"/>
              </a:rPr>
              <a:t>Кемшіліктері:</a:t>
            </a:r>
            <a:endParaRPr lang="ru-RU" sz="3600" b="1" dirty="0">
              <a:solidFill>
                <a:schemeClr val="tx2"/>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10000"/>
          </a:bodyPr>
          <a:lstStyle/>
          <a:p>
            <a:pPr algn="just"/>
            <a:r>
              <a:rPr lang="ru-RU" sz="2600" dirty="0" smtClean="0">
                <a:latin typeface="Times New Roman" pitchFamily="18" charset="0"/>
                <a:cs typeface="Times New Roman" pitchFamily="18" charset="0"/>
              </a:rPr>
              <a:t>Бұл әдіс басқа әдістерге қарағанда баяу әсер етеді. Климат жағдайларына тәуелді; </a:t>
            </a:r>
          </a:p>
          <a:p>
            <a:pPr algn="just"/>
            <a:r>
              <a:rPr lang="ru-RU" sz="2600" dirty="0" smtClean="0">
                <a:latin typeface="Times New Roman" pitchFamily="18" charset="0"/>
                <a:cs typeface="Times New Roman" pitchFamily="18" charset="0"/>
              </a:rPr>
              <a:t>Көп жағдайларда ластағыштар аса тереңдікте болмауы керек; </a:t>
            </a:r>
          </a:p>
          <a:p>
            <a:pPr algn="just"/>
            <a:r>
              <a:rPr lang="ru-RU" sz="2600" dirty="0" smtClean="0">
                <a:latin typeface="Times New Roman" pitchFamily="18" charset="0"/>
                <a:cs typeface="Times New Roman" pitchFamily="18" charset="0"/>
              </a:rPr>
              <a:t>Металдар және басқа да ластағыштар өсімдіктер үшін токсикалық болуы мүмкін, бірақ кейбір өсімдіктер токсикалылықтың жоғары деңгейіне бейімделген болып келеді,  </a:t>
            </a:r>
          </a:p>
          <a:p>
            <a:pPr algn="just"/>
            <a:r>
              <a:rPr lang="ru-RU" sz="2600" dirty="0" smtClean="0">
                <a:latin typeface="Times New Roman" pitchFamily="18" charset="0"/>
                <a:cs typeface="Times New Roman" pitchFamily="18" charset="0"/>
              </a:rPr>
              <a:t>Полигондарға рұқсат болуы қадағалануы қажет, себебі өсімдіктер адамдар мен үй жануарларына қауіпті болуы мүмкін; </a:t>
            </a:r>
          </a:p>
          <a:p>
            <a:pPr algn="just"/>
            <a:r>
              <a:rPr lang="ru-RU" sz="2600" dirty="0" smtClean="0">
                <a:latin typeface="Times New Roman" pitchFamily="18" charset="0"/>
                <a:cs typeface="Times New Roman" pitchFamily="18" charset="0"/>
              </a:rPr>
              <a:t>Фиторемедиация көмегімен бейтараптанатын ластағыштар басқа тасымалдағыштарға өте алуы мүмкін (мысалы, жер асты суларына түсуі немесе жануарларда жинақталуы мүмкін).</a:t>
            </a:r>
          </a:p>
          <a:p>
            <a:pPr algn="just"/>
            <a:r>
              <a:rPr lang="ru-RU" sz="2600" dirty="0" smtClean="0">
                <a:latin typeface="Times New Roman" pitchFamily="18" charset="0"/>
                <a:cs typeface="Times New Roman" pitchFamily="18" charset="0"/>
              </a:rPr>
              <a:t>Өсімдіктерді отырғызу және жинау үшін ауыл шаруашылық техникасын қолдану үшін полигон үлкен болуы қажет.  </a:t>
            </a:r>
          </a:p>
          <a:p>
            <a:endParaRPr lang="ru-RU" dirty="0"/>
          </a:p>
        </p:txBody>
      </p:sp>
    </p:spTree>
    <p:extLst>
      <p:ext uri="{BB962C8B-B14F-4D97-AF65-F5344CB8AC3E}">
        <p14:creationId xmlns:p14="http://schemas.microsoft.com/office/powerpoint/2010/main" val="2692263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32656"/>
            <a:ext cx="8229600" cy="6192688"/>
          </a:xfrm>
        </p:spPr>
        <p:txBody>
          <a:bodyPr>
            <a:noAutofit/>
          </a:bodyPr>
          <a:lstStyle/>
          <a:p>
            <a:pPr marL="0" indent="355600" algn="just">
              <a:buNone/>
            </a:pPr>
            <a:r>
              <a:rPr lang="kk-KZ" sz="2600" b="1" u="sng" dirty="0" smtClean="0">
                <a:latin typeface="Times New Roman" pitchFamily="18" charset="0"/>
                <a:cs typeface="Times New Roman" pitchFamily="18" charset="0"/>
              </a:rPr>
              <a:t>Биоремедиация әдістері:</a:t>
            </a:r>
          </a:p>
          <a:p>
            <a:pPr algn="just">
              <a:buFont typeface="Wingdings" panose="05000000000000000000" pitchFamily="2" charset="2"/>
              <a:buChar char="Ø"/>
            </a:pPr>
            <a:r>
              <a:rPr lang="kk-KZ" sz="2600" dirty="0" smtClean="0">
                <a:latin typeface="Times New Roman" pitchFamily="18" charset="0"/>
                <a:cs typeface="Times New Roman" pitchFamily="18" charset="0"/>
              </a:rPr>
              <a:t>Ішкі биоремедиация немесе табиғи азғыру;</a:t>
            </a:r>
          </a:p>
          <a:p>
            <a:pPr algn="just">
              <a:buFont typeface="Wingdings" panose="05000000000000000000" pitchFamily="2" charset="2"/>
              <a:buChar char="Ø"/>
            </a:pPr>
            <a:r>
              <a:rPr lang="kk-KZ" sz="2600" dirty="0" smtClean="0">
                <a:latin typeface="Times New Roman" pitchFamily="18" charset="0"/>
                <a:cs typeface="Times New Roman" pitchFamily="18" charset="0"/>
              </a:rPr>
              <a:t>Биостимуляция;</a:t>
            </a:r>
          </a:p>
          <a:p>
            <a:pPr algn="just">
              <a:buFont typeface="Wingdings" panose="05000000000000000000" pitchFamily="2" charset="2"/>
              <a:buChar char="Ø"/>
            </a:pPr>
            <a:r>
              <a:rPr lang="kk-KZ" sz="2600" dirty="0" smtClean="0">
                <a:latin typeface="Times New Roman" pitchFamily="18" charset="0"/>
                <a:cs typeface="Times New Roman" pitchFamily="18" charset="0"/>
              </a:rPr>
              <a:t>Биоаугментация;</a:t>
            </a:r>
          </a:p>
          <a:p>
            <a:pPr algn="just">
              <a:buFont typeface="Wingdings" panose="05000000000000000000" pitchFamily="2" charset="2"/>
              <a:buChar char="Ø"/>
            </a:pPr>
            <a:r>
              <a:rPr lang="kk-KZ" sz="2600" dirty="0" smtClean="0">
                <a:latin typeface="Times New Roman" pitchFamily="18" charset="0"/>
                <a:cs typeface="Times New Roman" pitchFamily="18" charset="0"/>
              </a:rPr>
              <a:t>Биоконцентрлеу әдісі </a:t>
            </a:r>
            <a:r>
              <a:rPr lang="en-US" sz="2600" dirty="0" smtClean="0">
                <a:latin typeface="Times New Roman" pitchFamily="18" charset="0"/>
                <a:cs typeface="Times New Roman" pitchFamily="18" charset="0"/>
              </a:rPr>
              <a:t>(</a:t>
            </a:r>
            <a:r>
              <a:rPr lang="kk-KZ" sz="2600" dirty="0" smtClean="0">
                <a:latin typeface="Times New Roman" pitchFamily="18" charset="0"/>
                <a:cs typeface="Times New Roman" pitchFamily="18" charset="0"/>
              </a:rPr>
              <a:t>биоадсорбция, биоаккумялуция, биоиммобилизация, қалдықтарды байланыстыру</a:t>
            </a:r>
            <a:r>
              <a:rPr lang="en-US" sz="2600" dirty="0" smtClean="0">
                <a:latin typeface="Times New Roman" pitchFamily="18" charset="0"/>
                <a:cs typeface="Times New Roman" pitchFamily="18" charset="0"/>
              </a:rPr>
              <a:t>)</a:t>
            </a:r>
            <a:r>
              <a:rPr lang="kk-KZ" sz="2600" dirty="0" smtClean="0">
                <a:latin typeface="Times New Roman" pitchFamily="18" charset="0"/>
                <a:cs typeface="Times New Roman" pitchFamily="18" charset="0"/>
              </a:rPr>
              <a:t>;</a:t>
            </a:r>
          </a:p>
          <a:p>
            <a:pPr algn="just">
              <a:buFont typeface="Wingdings" panose="05000000000000000000" pitchFamily="2" charset="2"/>
              <a:buChar char="Ø"/>
            </a:pPr>
            <a:r>
              <a:rPr lang="kk-KZ" sz="2600" dirty="0" smtClean="0">
                <a:latin typeface="Times New Roman" pitchFamily="18" charset="0"/>
                <a:cs typeface="Times New Roman" pitchFamily="18" charset="0"/>
              </a:rPr>
              <a:t>Биосілтісіздендіру;</a:t>
            </a:r>
          </a:p>
          <a:p>
            <a:pPr algn="just">
              <a:buFont typeface="Wingdings" panose="05000000000000000000" pitchFamily="2" charset="2"/>
              <a:buChar char="Ø"/>
            </a:pPr>
            <a:r>
              <a:rPr lang="kk-KZ" sz="2600" dirty="0" smtClean="0">
                <a:latin typeface="Times New Roman" pitchFamily="18" charset="0"/>
                <a:cs typeface="Times New Roman" pitchFamily="18" charset="0"/>
              </a:rPr>
              <a:t>Реакциялық белсенді биобарьерлерді қолдану </a:t>
            </a:r>
            <a:r>
              <a:rPr lang="en-US" sz="2600" dirty="0" smtClean="0">
                <a:latin typeface="Times New Roman" pitchFamily="18" charset="0"/>
                <a:cs typeface="Times New Roman" pitchFamily="18" charset="0"/>
              </a:rPr>
              <a:t>(</a:t>
            </a:r>
            <a:r>
              <a:rPr lang="kk-KZ" sz="2600" dirty="0" smtClean="0">
                <a:latin typeface="Times New Roman" pitchFamily="18" charset="0"/>
                <a:cs typeface="Times New Roman" pitchFamily="18" charset="0"/>
              </a:rPr>
              <a:t>жасанды және биогеохимиялық барьер және биогеоэкрандар</a:t>
            </a:r>
            <a:r>
              <a:rPr lang="en-US" sz="2600" dirty="0" smtClean="0">
                <a:latin typeface="Times New Roman" pitchFamily="18" charset="0"/>
                <a:cs typeface="Times New Roman" pitchFamily="18" charset="0"/>
              </a:rPr>
              <a:t>)</a:t>
            </a:r>
            <a:r>
              <a:rPr lang="kk-KZ" sz="2600" dirty="0" smtClean="0">
                <a:latin typeface="Times New Roman" pitchFamily="18" charset="0"/>
                <a:cs typeface="Times New Roman" pitchFamily="18" charset="0"/>
              </a:rPr>
              <a:t>;</a:t>
            </a:r>
          </a:p>
          <a:p>
            <a:pPr algn="just">
              <a:buFont typeface="Wingdings" panose="05000000000000000000" pitchFamily="2" charset="2"/>
              <a:buChar char="Ø"/>
            </a:pPr>
            <a:r>
              <a:rPr lang="en-US" sz="2600" i="1" dirty="0" smtClean="0">
                <a:latin typeface="Times New Roman" pitchFamily="18" charset="0"/>
                <a:cs typeface="Times New Roman" pitchFamily="18" charset="0"/>
              </a:rPr>
              <a:t>Ex situ</a:t>
            </a:r>
            <a:r>
              <a:rPr lang="kk-KZ" sz="2600" i="1" dirty="0" smtClean="0">
                <a:latin typeface="Times New Roman" pitchFamily="18" charset="0"/>
                <a:cs typeface="Times New Roman" pitchFamily="18" charset="0"/>
              </a:rPr>
              <a:t> </a:t>
            </a:r>
            <a:r>
              <a:rPr lang="kk-KZ" sz="2600" dirty="0" smtClean="0">
                <a:latin typeface="Times New Roman" pitchFamily="18" charset="0"/>
                <a:cs typeface="Times New Roman" pitchFamily="18" charset="0"/>
              </a:rPr>
              <a:t>жағдайындағы биоремедиация </a:t>
            </a:r>
            <a:r>
              <a:rPr lang="en-US" sz="2600" dirty="0" smtClean="0">
                <a:latin typeface="Times New Roman" pitchFamily="18" charset="0"/>
                <a:cs typeface="Times New Roman" pitchFamily="18" charset="0"/>
              </a:rPr>
              <a:t>(</a:t>
            </a:r>
            <a:r>
              <a:rPr lang="kk-KZ" sz="2600" dirty="0" smtClean="0">
                <a:latin typeface="Times New Roman" pitchFamily="18" charset="0"/>
                <a:cs typeface="Times New Roman" pitchFamily="18" charset="0"/>
              </a:rPr>
              <a:t>компостирлеу, биологиялық қопсыту, биореакторларда өңдеу</a:t>
            </a:r>
            <a:r>
              <a:rPr lang="en-US" sz="2600" dirty="0" smtClean="0">
                <a:latin typeface="Times New Roman" pitchFamily="18" charset="0"/>
                <a:cs typeface="Times New Roman" pitchFamily="18" charset="0"/>
              </a:rPr>
              <a:t>)</a:t>
            </a:r>
            <a:r>
              <a:rPr lang="kk-KZ" sz="2600" dirty="0" smtClean="0">
                <a:latin typeface="Times New Roman" pitchFamily="18" charset="0"/>
                <a:cs typeface="Times New Roman" pitchFamily="18" charset="0"/>
              </a:rPr>
              <a:t>;</a:t>
            </a:r>
          </a:p>
          <a:p>
            <a:pPr algn="just">
              <a:buFont typeface="Wingdings" panose="05000000000000000000" pitchFamily="2" charset="2"/>
              <a:buChar char="Ø"/>
            </a:pPr>
            <a:r>
              <a:rPr lang="kk-KZ" sz="2600" dirty="0" smtClean="0">
                <a:latin typeface="Times New Roman" pitchFamily="18" charset="0"/>
                <a:cs typeface="Times New Roman" pitchFamily="18" charset="0"/>
              </a:rPr>
              <a:t>Фиторемедиация.</a:t>
            </a:r>
            <a:endParaRPr lang="ru-RU" sz="2600" dirty="0">
              <a:latin typeface="Times New Roman" pitchFamily="18" charset="0"/>
              <a:cs typeface="Times New Roman" pitchFamily="18" charset="0"/>
            </a:endParaRPr>
          </a:p>
        </p:txBody>
      </p:sp>
    </p:spTree>
    <p:extLst>
      <p:ext uri="{BB962C8B-B14F-4D97-AF65-F5344CB8AC3E}">
        <p14:creationId xmlns:p14="http://schemas.microsoft.com/office/powerpoint/2010/main" val="3247868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88640"/>
            <a:ext cx="6912768" cy="954107"/>
          </a:xfrm>
          <a:prstGeom prst="rect">
            <a:avLst/>
          </a:prstGeom>
        </p:spPr>
        <p:txBody>
          <a:bodyPr wrap="square">
            <a:spAutoFit/>
          </a:bodyPr>
          <a:lstStyle/>
          <a:p>
            <a:pPr algn="ctr"/>
            <a:r>
              <a:rPr lang="ru-RU"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Биоремедиацияда микроорганизмдерді пайдалану</a:t>
            </a:r>
            <a:endParaRPr lang="ru-RU"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998232" y="1274857"/>
            <a:ext cx="7579583" cy="707886"/>
          </a:xfrm>
          <a:prstGeom prst="rect">
            <a:avLst/>
          </a:prstGeom>
        </p:spPr>
        <p:txBody>
          <a:bodyPr wrap="square">
            <a:spAutoFit/>
          </a:bodyPr>
          <a:lstStyle/>
          <a:p>
            <a:pPr algn="just"/>
            <a:r>
              <a:rPr lang="kk-KZ" sz="2000" dirty="0" smtClean="0">
                <a:latin typeface="Times New Roman" pitchFamily="18" charset="0"/>
                <a:cs typeface="Times New Roman" pitchFamily="18" charset="0"/>
              </a:rPr>
              <a:t>Микроорганизмдер көмегімен топырақ биоремедиациясының мынадай негізгі мүмкіндігі бар:</a:t>
            </a:r>
            <a:endParaRPr lang="ru-RU" sz="2000" dirty="0" smtClean="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2161069929"/>
              </p:ext>
            </p:extLst>
          </p:nvPr>
        </p:nvGraphicFramePr>
        <p:xfrm>
          <a:off x="827584" y="2132856"/>
          <a:ext cx="763284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031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980728"/>
            <a:ext cx="6512511" cy="1143000"/>
          </a:xfrm>
        </p:spPr>
        <p:txBody>
          <a:bodyPr>
            <a:normAutofit fontScale="90000"/>
          </a:bodyPr>
          <a:lstStyle/>
          <a:p>
            <a:pPr marL="0" indent="0" algn="ctr">
              <a:buNone/>
            </a:pPr>
            <a:r>
              <a:rPr lang="kk-KZ" sz="36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Фосфор ластаушыларды микроорганизмдер көмегімен тазалау</a:t>
            </a:r>
            <a:endParaRPr lang="ru-RU" sz="36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83200" y="2564904"/>
            <a:ext cx="7704856" cy="3046988"/>
          </a:xfrm>
          <a:prstGeom prst="rect">
            <a:avLst/>
          </a:prstGeom>
        </p:spPr>
        <p:txBody>
          <a:bodyPr wrap="square">
            <a:spAutoFit/>
          </a:bodyPr>
          <a:lstStyle/>
          <a:p>
            <a:pPr algn="ctr"/>
            <a:r>
              <a:rPr lang="kk-KZ" sz="2400" dirty="0">
                <a:latin typeface="Times New Roman" panose="02020603050405020304" pitchFamily="18" charset="0"/>
                <a:cs typeface="Times New Roman" panose="02020603050405020304" pitchFamily="18" charset="0"/>
              </a:rPr>
              <a:t>Биоремедиацияның  перспективалық аймақтың бірі ретінде экожүйелерді фосфорлық ластағыштардан тазартуда қолдану болып табылады. Фосфордың негізгі көзіне металлолом, ағын сулардың шөгінділері, азық-түлік өнеркәсібінің қалдықтары және т.б. жатады. Экожүйенің фосформен ластануы күрделі зардаптарға алып келеді, мысалға </a:t>
            </a:r>
            <a:r>
              <a:rPr lang="kk-KZ" sz="2400" dirty="0" smtClean="0">
                <a:latin typeface="Times New Roman" panose="02020603050405020304" pitchFamily="18" charset="0"/>
                <a:cs typeface="Times New Roman" panose="02020603050405020304" pitchFamily="18" charset="0"/>
              </a:rPr>
              <a:t>балдырлардың </a:t>
            </a:r>
            <a:r>
              <a:rPr lang="kk-KZ" sz="2400" dirty="0">
                <a:latin typeface="Times New Roman" panose="02020603050405020304" pitchFamily="18" charset="0"/>
                <a:cs typeface="Times New Roman" panose="02020603050405020304" pitchFamily="18" charset="0"/>
              </a:rPr>
              <a:t>гүлденуі. Фосфорлы шлактар цементті өндіруде пайдалануы </a:t>
            </a:r>
            <a:r>
              <a:rPr lang="kk-KZ" sz="2400" dirty="0" smtClean="0">
                <a:latin typeface="Times New Roman" panose="02020603050405020304" pitchFamily="18" charset="0"/>
                <a:cs typeface="Times New Roman" panose="02020603050405020304" pitchFamily="18" charset="0"/>
              </a:rPr>
              <a:t>мүмкін.</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0044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04664"/>
            <a:ext cx="8352928"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kk-KZ" sz="2000" dirty="0" smtClean="0">
                <a:solidFill>
                  <a:schemeClr val="tx1"/>
                </a:solidFill>
                <a:latin typeface="Times New Roman" panose="02020603050405020304" pitchFamily="18" charset="0"/>
                <a:cs typeface="Times New Roman" panose="02020603050405020304" pitchFamily="18" charset="0"/>
              </a:rPr>
              <a:t>Көптеген </a:t>
            </a:r>
            <a:r>
              <a:rPr lang="kk-KZ" sz="2000" dirty="0">
                <a:solidFill>
                  <a:schemeClr val="tx1"/>
                </a:solidFill>
                <a:latin typeface="Times New Roman" panose="02020603050405020304" pitchFamily="18" charset="0"/>
                <a:cs typeface="Times New Roman" panose="02020603050405020304" pitchFamily="18" charset="0"/>
              </a:rPr>
              <a:t>микроорганизмдер, мысалға E.coli полифосфаттарды тиімді түрде жинауға қабілетті. Аэробты және анаэробты организмдердің микробты бірлестіктері су қоймасын фосфорлы ластағыштардан тазалаудың қазіргі таңдағы ең жақсы әдісі болып табылады. </a:t>
            </a: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7170" name="Picture 2" descr="http://t3.gstatic.com/images?q=tbn:ANd9GcQOLe_VGwBLhMBJPjPjyZTebIpxVaA_GM0G2BkJ7kKrOnBLcL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62956"/>
            <a:ext cx="5256584" cy="39373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86329" y="6093296"/>
            <a:ext cx="909223" cy="461665"/>
          </a:xfrm>
          <a:prstGeom prst="rect">
            <a:avLst/>
          </a:prstGeom>
        </p:spPr>
        <p:txBody>
          <a:bodyPr wrap="none">
            <a:spAutoFit/>
          </a:bodyPr>
          <a:lstStyle/>
          <a:p>
            <a:r>
              <a:rPr lang="kk-KZ" sz="2400" dirty="0">
                <a:latin typeface="Times New Roman" panose="02020603050405020304" pitchFamily="18" charset="0"/>
                <a:cs typeface="Times New Roman" panose="02020603050405020304" pitchFamily="18" charset="0"/>
              </a:rPr>
              <a:t>E.coli</a:t>
            </a:r>
            <a:endParaRPr lang="ru-RU" sz="2400" dirty="0"/>
          </a:p>
        </p:txBody>
      </p:sp>
    </p:spTree>
    <p:extLst>
      <p:ext uri="{BB962C8B-B14F-4D97-AF65-F5344CB8AC3E}">
        <p14:creationId xmlns:p14="http://schemas.microsoft.com/office/powerpoint/2010/main" val="1035106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04664"/>
            <a:ext cx="6512511" cy="1584176"/>
          </a:xfrm>
        </p:spPr>
        <p:txBody>
          <a:bodyPr/>
          <a:lstStyle/>
          <a:p>
            <a:pPr marL="0" indent="0" algn="ctr">
              <a:buNone/>
            </a:pPr>
            <a:r>
              <a:rPr lang="kk-KZ"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Топырақты биоремедиялау</a:t>
            </a:r>
            <a:endParaRPr lang="ru-RU"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15616" y="2492896"/>
            <a:ext cx="7128792" cy="2800767"/>
          </a:xfrm>
          <a:prstGeom prst="rect">
            <a:avLst/>
          </a:prstGeom>
        </p:spPr>
        <p:txBody>
          <a:bodyPr wrap="square">
            <a:spAutoFit/>
          </a:bodyPr>
          <a:lstStyle/>
          <a:p>
            <a:pPr indent="355600" algn="ctr"/>
            <a:r>
              <a:rPr lang="kk-KZ" sz="2200" dirty="0">
                <a:latin typeface="Times New Roman" panose="02020603050405020304" pitchFamily="18" charset="0"/>
                <a:cs typeface="Times New Roman" panose="02020603050405020304" pitchFamily="18" charset="0"/>
              </a:rPr>
              <a:t>Сонғы онжылдықтарда топырақты биоремедиациялау әдісі кең түрде таралып жатыр. Топырақ биоремедиациясында ластанған топырақты, грунтты экскаватор арқылы жинайды және әртүрлі типтегі арнайы қондырғыларға тиейді, онда оны микроорганизмдер суспензиясымен араластырады. Аэробты және анаэробты тазалау процесстерін активизациялау үшін топырақты жиі-жиі араластырады және қопсытады.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93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2656"/>
            <a:ext cx="7056784" cy="1143000"/>
          </a:xfrm>
        </p:spPr>
        <p:txBody>
          <a:bodyPr/>
          <a:lstStyle/>
          <a:p>
            <a:pPr marL="0" indent="0" algn="ctr">
              <a:buNone/>
            </a:pPr>
            <a:r>
              <a:rPr lang="kk-KZ" sz="48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Туындайтын қияндықтар</a:t>
            </a:r>
            <a:endParaRPr lang="ru-RU" sz="48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3607523654"/>
              </p:ext>
            </p:extLst>
          </p:nvPr>
        </p:nvGraphicFramePr>
        <p:xfrm>
          <a:off x="683568" y="1988840"/>
          <a:ext cx="792088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1765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980728"/>
            <a:ext cx="7344816" cy="1143000"/>
          </a:xfrm>
        </p:spPr>
        <p:txBody>
          <a:bodyPr>
            <a:normAutofit fontScale="90000"/>
          </a:bodyPr>
          <a:lstStyle/>
          <a:p>
            <a:pPr marL="0" indent="0" algn="ctr">
              <a:buNone/>
            </a:pPr>
            <a:r>
              <a:rPr lang="kk-KZ" sz="44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Микроорганизм-деструкторларды бөліп </a:t>
            </a:r>
            <a:br>
              <a:rPr lang="kk-KZ" sz="44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kk-KZ" sz="44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алу</a:t>
            </a:r>
            <a:endParaRPr lang="ru-RU" sz="44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15616" y="2780928"/>
            <a:ext cx="7344816" cy="2800767"/>
          </a:xfrm>
          <a:prstGeom prst="rect">
            <a:avLst/>
          </a:prstGeom>
        </p:spPr>
        <p:txBody>
          <a:bodyPr wrap="square">
            <a:spAutoFit/>
          </a:bodyPr>
          <a:lstStyle/>
          <a:p>
            <a:pPr algn="ctr"/>
            <a:r>
              <a:rPr lang="kk-KZ" sz="2200" dirty="0">
                <a:latin typeface="Times New Roman" panose="02020603050405020304" pitchFamily="18" charset="0"/>
                <a:cs typeface="Times New Roman" panose="02020603050405020304" pitchFamily="18" charset="0"/>
              </a:rPr>
              <a:t>Микроорганизм-деструкторларды табудың ең тиімді әдісі – микробтық изоляттарды ұзақ уақыт ауылшаруашылық улыхимикаттар мен құрамы аналогиялық өндірістік қалдықтармен ластанған табиғи топырақтартан бөліп алу болып табылады.Топырақтағы микроорганизмдер ұзақ, көпжылдық эволюция нәтижесінде олардың тіршілік ету ортасында токсиканттардың болуына біртіндеп бейімделеді.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771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026662171"/>
              </p:ext>
            </p:extLst>
          </p:nvPr>
        </p:nvGraphicFramePr>
        <p:xfrm>
          <a:off x="827584" y="692696"/>
          <a:ext cx="756084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9642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76672"/>
            <a:ext cx="8136904"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kk-KZ" dirty="0">
                <a:latin typeface="Times New Roman" panose="02020603050405020304" pitchFamily="18" charset="0"/>
                <a:cs typeface="Times New Roman" panose="02020603050405020304" pitchFamily="18" charset="0"/>
              </a:rPr>
              <a:t>Уақыт өте келе осындай микроорганизмдер алынған қасиеттерін иеленеді және келесі ұрпаққа береді. Осындай қасиет одан әрі генетикалық тұрғыда бекітіледі. Микроорганзмдердің тез көбеюіне қарамастан, бұл процестер топырақта онжылдықтарды алады. Сондықтан ескі улыхимикаттардың қоймасын, ауылшаруашылық жазықтықтарын (токсикалық заттар өнеркәсіпте қолданылған және одан әрі топырақта жинақталған), пестицидтер өндіретін өнеркәсіптерді зерттеу тиімді болып табылады.    </a:t>
            </a:r>
            <a:endParaRPr lang="ru-RU" dirty="0">
              <a:latin typeface="Times New Roman" panose="02020603050405020304" pitchFamily="18" charset="0"/>
              <a:cs typeface="Times New Roman" panose="02020603050405020304" pitchFamily="18" charset="0"/>
            </a:endParaRPr>
          </a:p>
        </p:txBody>
      </p:sp>
      <p:pic>
        <p:nvPicPr>
          <p:cNvPr id="10242" name="Picture 2" descr="http://rkm.kz/files/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24944"/>
            <a:ext cx="6097969" cy="338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461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8352928" cy="1200329"/>
          </a:xfrm>
          <a:prstGeom prst="rect">
            <a:avLst/>
          </a:prstGeom>
        </p:spPr>
        <p:txBody>
          <a:bodyPr wrap="square">
            <a:spAutoFit/>
          </a:bodyPr>
          <a:lstStyle/>
          <a:p>
            <a:pPr algn="just"/>
            <a:r>
              <a:rPr lang="kk-KZ" sz="2400" dirty="0" smtClean="0">
                <a:latin typeface="Times New Roman" panose="02020603050405020304" pitchFamily="18" charset="0"/>
                <a:cs typeface="Times New Roman" panose="02020603050405020304" pitchFamily="18" charset="0"/>
              </a:rPr>
              <a:t>Тазартудың бір түрі ластағыштарды бір формадан екінші формаға ауыстыру, яғни трансформация. Ол технологияға жатады:</a:t>
            </a:r>
            <a:endParaRPr lang="ru-RU" sz="2400" dirty="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2449387663"/>
              </p:ext>
            </p:extLst>
          </p:nvPr>
        </p:nvGraphicFramePr>
        <p:xfrm>
          <a:off x="179512" y="1484784"/>
          <a:ext cx="87849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818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385425505"/>
              </p:ext>
            </p:extLst>
          </p:nvPr>
        </p:nvGraphicFramePr>
        <p:xfrm>
          <a:off x="755576" y="1268760"/>
          <a:ext cx="7296472"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899592" y="374321"/>
            <a:ext cx="7344816" cy="646331"/>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Ex situ </a:t>
            </a:r>
            <a:r>
              <a:rPr lang="kk-KZ" sz="3600" b="1" dirty="0">
                <a:latin typeface="Times New Roman" panose="02020603050405020304" pitchFamily="18" charset="0"/>
                <a:cs typeface="Times New Roman" panose="02020603050405020304" pitchFamily="18" charset="0"/>
              </a:rPr>
              <a:t>және </a:t>
            </a:r>
            <a:r>
              <a:rPr lang="en-US" sz="3600" b="1" dirty="0">
                <a:latin typeface="Times New Roman" panose="02020603050405020304" pitchFamily="18" charset="0"/>
                <a:cs typeface="Times New Roman" panose="02020603050405020304" pitchFamily="18" charset="0"/>
              </a:rPr>
              <a:t>on site</a:t>
            </a:r>
            <a:r>
              <a:rPr lang="kk-KZ" sz="3600" b="1" dirty="0">
                <a:latin typeface="Times New Roman" panose="02020603050405020304" pitchFamily="18" charset="0"/>
                <a:cs typeface="Times New Roman" panose="02020603050405020304" pitchFamily="18" charset="0"/>
              </a:rPr>
              <a:t> </a:t>
            </a:r>
            <a:r>
              <a:rPr lang="kk-KZ" sz="3600" b="1" dirty="0" smtClean="0">
                <a:latin typeface="Times New Roman" panose="02020603050405020304" pitchFamily="18" charset="0"/>
                <a:cs typeface="Times New Roman" panose="02020603050405020304" pitchFamily="18" charset="0"/>
              </a:rPr>
              <a:t>әдістері:</a:t>
            </a:r>
            <a:r>
              <a:rPr lang="en-US" sz="3600" b="1" dirty="0" smtClean="0">
                <a:latin typeface="Times New Roman" panose="02020603050405020304" pitchFamily="18" charset="0"/>
                <a:cs typeface="Times New Roman" panose="02020603050405020304" pitchFamily="18" charset="0"/>
              </a:rPr>
              <a:t> </a:t>
            </a:r>
            <a:endParaRPr lang="ru-RU" sz="3600" b="1" dirty="0"/>
          </a:p>
        </p:txBody>
      </p:sp>
    </p:spTree>
    <p:extLst>
      <p:ext uri="{BB962C8B-B14F-4D97-AF65-F5344CB8AC3E}">
        <p14:creationId xmlns:p14="http://schemas.microsoft.com/office/powerpoint/2010/main" val="304130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864096"/>
          </a:xfrm>
        </p:spPr>
        <p:txBody>
          <a:bodyPr>
            <a:noAutofit/>
          </a:bodyPr>
          <a:lstStyle/>
          <a:p>
            <a:r>
              <a:rPr lang="kk-KZ" sz="3200" b="1" u="sng" dirty="0" smtClean="0">
                <a:latin typeface="Times New Roman" panose="02020603050405020304" pitchFamily="18" charset="0"/>
                <a:cs typeface="Times New Roman" panose="02020603050405020304" pitchFamily="18" charset="0"/>
              </a:rPr>
              <a:t>Ішкі биоремедиация немесе табиғи азғыру</a:t>
            </a:r>
            <a:endParaRPr lang="ru-RU" sz="3200" b="1"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980728"/>
            <a:ext cx="8712968" cy="5760640"/>
          </a:xfrm>
        </p:spPr>
        <p:txBody>
          <a:bodyPr>
            <a:noAutofit/>
          </a:bodyPr>
          <a:lstStyle/>
          <a:p>
            <a:pPr marL="0" indent="355600" algn="just">
              <a:buNone/>
            </a:pPr>
            <a:r>
              <a:rPr lang="kk-KZ" sz="1900" dirty="0" smtClean="0">
                <a:latin typeface="Times New Roman" panose="02020603050405020304" pitchFamily="18" charset="0"/>
                <a:cs typeface="Times New Roman" panose="02020603050405020304" pitchFamily="18" charset="0"/>
              </a:rPr>
              <a:t>Ішкі биоремедиация табиғи процестер мен өзін-өзі тазарту процесіне негізделген </a:t>
            </a:r>
            <a:r>
              <a:rPr lang="en-US" sz="1900" dirty="0" smtClean="0">
                <a:latin typeface="Times New Roman" panose="02020603050405020304" pitchFamily="18" charset="0"/>
                <a:cs typeface="Times New Roman" panose="02020603050405020304" pitchFamily="18" charset="0"/>
              </a:rPr>
              <a:t>in situ </a:t>
            </a:r>
            <a:r>
              <a:rPr lang="kk-KZ" sz="1900" dirty="0" smtClean="0">
                <a:latin typeface="Times New Roman" panose="02020603050405020304" pitchFamily="18" charset="0"/>
                <a:cs typeface="Times New Roman" panose="02020603050405020304" pitchFamily="18" charset="0"/>
              </a:rPr>
              <a:t>жағдайында тазалау әдісінің бірі. </a:t>
            </a:r>
          </a:p>
          <a:p>
            <a:pPr marL="0" indent="355600" algn="just">
              <a:buNone/>
            </a:pPr>
            <a:r>
              <a:rPr lang="kk-KZ" sz="1900" dirty="0" smtClean="0">
                <a:latin typeface="Times New Roman" panose="02020603050405020304" pitchFamily="18" charset="0"/>
                <a:cs typeface="Times New Roman" panose="02020603050405020304" pitchFamily="18" charset="0"/>
              </a:rPr>
              <a:t>Табиғи ортада өзін-өзі тазарту процесін косплекстік процесс болып табылады, яғни бұл процестерде физикалық, физика-химиялық, химиялық, биологиялық процестерге негізделіп жүреді. </a:t>
            </a:r>
          </a:p>
          <a:p>
            <a:pPr marL="0" indent="355600" algn="just">
              <a:buNone/>
            </a:pPr>
            <a:r>
              <a:rPr lang="kk-KZ" sz="1900" u="sng" dirty="0" smtClean="0">
                <a:latin typeface="Times New Roman" panose="02020603050405020304" pitchFamily="18" charset="0"/>
                <a:cs typeface="Times New Roman" panose="02020603050405020304" pitchFamily="18" charset="0"/>
              </a:rPr>
              <a:t>Ескерілетін жағдайлар: </a:t>
            </a:r>
          </a:p>
          <a:p>
            <a:pPr marL="0" indent="355600" algn="just"/>
            <a:r>
              <a:rPr lang="kk-KZ" sz="1900" dirty="0" smtClean="0">
                <a:latin typeface="Times New Roman" panose="02020603050405020304" pitchFamily="18" charset="0"/>
                <a:cs typeface="Times New Roman" panose="02020603050405020304" pitchFamily="18" charset="0"/>
              </a:rPr>
              <a:t>Ластағыштардың миграциялануы;</a:t>
            </a:r>
          </a:p>
          <a:p>
            <a:pPr marL="0" indent="355600" algn="just"/>
            <a:r>
              <a:rPr lang="kk-KZ" sz="1900" dirty="0" smtClean="0">
                <a:latin typeface="Times New Roman" panose="02020603050405020304" pitchFamily="18" charset="0"/>
                <a:cs typeface="Times New Roman" panose="02020603050405020304" pitchFamily="18" charset="0"/>
              </a:rPr>
              <a:t>Ластағыштардын концентрациясының ластанған зонаға таралуы ескеріледі;</a:t>
            </a:r>
          </a:p>
          <a:p>
            <a:pPr marL="0" indent="355600" algn="just"/>
            <a:r>
              <a:rPr lang="kk-KZ" sz="1900" dirty="0" smtClean="0">
                <a:latin typeface="Times New Roman" panose="02020603050405020304" pitchFamily="18" charset="0"/>
                <a:cs typeface="Times New Roman" panose="02020603050405020304" pitchFamily="18" charset="0"/>
              </a:rPr>
              <a:t>Микробтық белсенділік;</a:t>
            </a:r>
          </a:p>
          <a:p>
            <a:pPr marL="0" indent="355600" algn="just"/>
            <a:r>
              <a:rPr lang="kk-KZ" sz="1900" dirty="0" smtClean="0">
                <a:latin typeface="Times New Roman" panose="02020603050405020304" pitchFamily="18" charset="0"/>
                <a:cs typeface="Times New Roman" panose="02020603050405020304" pitchFamily="18" charset="0"/>
              </a:rPr>
              <a:t>Қоршаған ортаға және адамға әсер ету қаупі ескеріледі;</a:t>
            </a:r>
          </a:p>
          <a:p>
            <a:pPr marL="0" indent="355600" algn="just">
              <a:buNone/>
            </a:pPr>
            <a:r>
              <a:rPr lang="kk-KZ" sz="1900" b="1" u="sng" dirty="0" smtClean="0">
                <a:latin typeface="Times New Roman" panose="02020603050405020304" pitchFamily="18" charset="0"/>
                <a:cs typeface="Times New Roman" panose="02020603050405020304" pitchFamily="18" charset="0"/>
              </a:rPr>
              <a:t>Өзін-өзі тазарту процесін тежейтін факторлар:</a:t>
            </a:r>
          </a:p>
          <a:p>
            <a:pPr marL="0" indent="355600" algn="just"/>
            <a:r>
              <a:rPr lang="kk-KZ" sz="1900" dirty="0" smtClean="0">
                <a:latin typeface="Times New Roman" panose="02020603050405020304" pitchFamily="18" charset="0"/>
                <a:cs typeface="Times New Roman" panose="02020603050405020304" pitchFamily="18" charset="0"/>
              </a:rPr>
              <a:t>Топырақтағы микрофлораның жалпы аздығы, яғни ондағы микроорганизм-деструкторлардың аз болуы;</a:t>
            </a:r>
          </a:p>
          <a:p>
            <a:pPr marL="0" indent="355600" algn="just"/>
            <a:r>
              <a:rPr lang="kk-KZ" sz="1900" dirty="0" smtClean="0">
                <a:latin typeface="Times New Roman" panose="02020603050405020304" pitchFamily="18" charset="0"/>
                <a:cs typeface="Times New Roman" panose="02020603050405020304" pitchFamily="18" charset="0"/>
              </a:rPr>
              <a:t>Ортада электрондардың акцептрлігінің аздығы (О</a:t>
            </a:r>
            <a:r>
              <a:rPr lang="kk-KZ" sz="1900" baseline="-25000" dirty="0" smtClean="0">
                <a:latin typeface="Times New Roman" panose="02020603050405020304" pitchFamily="18" charset="0"/>
                <a:cs typeface="Times New Roman" panose="02020603050405020304" pitchFamily="18" charset="0"/>
              </a:rPr>
              <a:t>2</a:t>
            </a:r>
            <a:r>
              <a:rPr lang="kk-KZ" sz="1900" dirty="0" smtClean="0">
                <a:latin typeface="Times New Roman" panose="02020603050405020304" pitchFamily="18" charset="0"/>
                <a:cs typeface="Times New Roman" panose="02020603050405020304" pitchFamily="18" charset="0"/>
              </a:rPr>
              <a:t>, ниттартар, сульфаттар);</a:t>
            </a:r>
          </a:p>
          <a:p>
            <a:pPr marL="0" indent="355600" algn="just"/>
            <a:r>
              <a:rPr lang="kk-KZ" sz="1900" dirty="0" smtClean="0">
                <a:latin typeface="Times New Roman" panose="02020603050405020304" pitchFamily="18" charset="0"/>
                <a:cs typeface="Times New Roman" panose="02020603050405020304" pitchFamily="18" charset="0"/>
              </a:rPr>
              <a:t>Қоректік элементтердің болмауы;</a:t>
            </a:r>
          </a:p>
          <a:p>
            <a:pPr marL="0" indent="355600" algn="just"/>
            <a:r>
              <a:rPr lang="kk-KZ" sz="1900" dirty="0" smtClean="0">
                <a:latin typeface="Times New Roman" panose="02020603050405020304" pitchFamily="18" charset="0"/>
                <a:cs typeface="Times New Roman" panose="02020603050405020304" pitchFamily="18" charset="0"/>
              </a:rPr>
              <a:t>Физико-химиялық жағдайлардың қолайсыздығы;</a:t>
            </a:r>
          </a:p>
          <a:p>
            <a:pPr marL="0" indent="355600" algn="just"/>
            <a:r>
              <a:rPr lang="kk-KZ" sz="1900" dirty="0" smtClean="0">
                <a:latin typeface="Times New Roman" panose="02020603050405020304" pitchFamily="18" charset="0"/>
                <a:cs typeface="Times New Roman" panose="02020603050405020304" pitchFamily="18" charset="0"/>
              </a:rPr>
              <a:t>Топырақтың механикалық құрылымдары да ескеріледі</a:t>
            </a:r>
            <a:r>
              <a:rPr lang="kk-KZ"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5987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6512511" cy="1143000"/>
          </a:xfrm>
        </p:spPr>
        <p:txBody>
          <a:bodyPr/>
          <a:lstStyle/>
          <a:p>
            <a:pPr marL="0" indent="0" algn="ctr">
              <a:buNone/>
            </a:pPr>
            <a:r>
              <a:rPr lang="en-US" dirty="0" smtClean="0">
                <a:latin typeface="Times New Roman" panose="02020603050405020304" pitchFamily="18" charset="0"/>
                <a:cs typeface="Times New Roman" panose="02020603050405020304" pitchFamily="18" charset="0"/>
              </a:rPr>
              <a:t>In situ </a:t>
            </a:r>
            <a:r>
              <a:rPr lang="kk-KZ" dirty="0" smtClean="0">
                <a:latin typeface="Times New Roman" panose="02020603050405020304" pitchFamily="18" charset="0"/>
                <a:cs typeface="Times New Roman" panose="02020603050405020304" pitchFamily="18" charset="0"/>
              </a:rPr>
              <a:t>әдістері:</a:t>
            </a:r>
            <a:endParaRPr lang="ru-RU" dirty="0">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306494832"/>
              </p:ext>
            </p:extLst>
          </p:nvPr>
        </p:nvGraphicFramePr>
        <p:xfrm>
          <a:off x="755576" y="1340768"/>
          <a:ext cx="7296472"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896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7920880" cy="1512168"/>
          </a:xfrm>
        </p:spPr>
        <p:txBody>
          <a:bodyPr/>
          <a:lstStyle/>
          <a:p>
            <a:pPr marL="0" indent="0" algn="ctr">
              <a:buNone/>
            </a:pPr>
            <a:r>
              <a:rPr lang="kk-KZ" sz="4000" b="1" dirty="0" smtClean="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Фиксациялау </a:t>
            </a:r>
            <a:r>
              <a:rPr lang="kk-KZ" sz="40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және тұрақтандыру әдістері</a:t>
            </a:r>
            <a:endParaRPr lang="ru-RU" sz="40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55576" y="2420888"/>
            <a:ext cx="7776864" cy="2677656"/>
          </a:xfrm>
          <a:prstGeom prst="rect">
            <a:avLst/>
          </a:prstGeom>
        </p:spPr>
        <p:txBody>
          <a:bodyPr wrap="square">
            <a:spAutoFit/>
          </a:bodyPr>
          <a:lstStyle/>
          <a:p>
            <a:pPr indent="355600" algn="ctr"/>
            <a:r>
              <a:rPr lang="kk-KZ" sz="2400" dirty="0" smtClean="0">
                <a:latin typeface="Times New Roman" panose="02020603050405020304" pitchFamily="18" charset="0"/>
                <a:cs typeface="Times New Roman" panose="02020603050405020304" pitchFamily="18" charset="0"/>
              </a:rPr>
              <a:t>Фиксациялау, тұрақтандыру және қатыру әдістерінде ластанған материал мен қалдықтарға бентанинтті балшық, портланд-цемент, фосфаттар (цементтелген), ұшқыш күл, сұйық шыны, битум, полимерлік қоспалар мен композиялар, басқада цементтейтін және </a:t>
            </a:r>
            <a:r>
              <a:rPr lang="ru-RU" sz="2400" dirty="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ұстастырғыш материалдар немесе химиялық реагенттер енгізіледі. </a:t>
            </a:r>
            <a:endParaRPr lang="kk-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697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3756" y="260648"/>
            <a:ext cx="6512511" cy="1143000"/>
          </a:xfrm>
        </p:spPr>
        <p:txBody>
          <a:bodyPr/>
          <a:lstStyle/>
          <a:p>
            <a:pPr marL="0" indent="0" algn="ctr">
              <a:buNone/>
            </a:pPr>
            <a:r>
              <a:rPr lang="kk-KZ" b="1" dirty="0" smtClean="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Инертизация әдісі</a:t>
            </a:r>
            <a:endParaRPr lang="ru-RU"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11560" y="1844824"/>
            <a:ext cx="8136904" cy="415498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kk-KZ" sz="2200" b="1" dirty="0" smtClean="0">
                <a:latin typeface="Times New Roman" panose="02020603050405020304" pitchFamily="18" charset="0"/>
                <a:cs typeface="Times New Roman" panose="02020603050405020304" pitchFamily="18" charset="0"/>
              </a:rPr>
              <a:t>Инертизация әдісінде </a:t>
            </a:r>
            <a:r>
              <a:rPr lang="kk-KZ" sz="2200" dirty="0" smtClean="0">
                <a:latin typeface="Times New Roman" panose="02020603050405020304" pitchFamily="18" charset="0"/>
                <a:cs typeface="Times New Roman" panose="02020603050405020304" pitchFamily="18" charset="0"/>
              </a:rPr>
              <a:t>– өздігінен қату процесін қамтамасыз ету барысында қалдықтар мен ластанған топыраққа силикатты және карбонатты компоненеттермен гомогенді күйге дейін араластырады. Силикаттар қажетті өткізбеушілікті қамтамасыз етеді, ауыр металдарды иммобилиздейді. Карбонатты компоненттер қоспаның және су буының буферлігін жоғарлатады, оның қышқылдылығын төмендетіп, сазды минералдарды қажетті қасиеттермен қамтамасыз етеді және ауыр металдарды тұндырады. Әдіс куммунальды қалдықтарды, ауыр металдармен ластанған жерлерді, термоөңдеуден кейінгі қалған қалдықтардың изоляциясы үшін, ескі қоқыс орындарын өңдеу үшін қолданылауы мүмкін.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330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32656"/>
            <a:ext cx="6512511" cy="1143000"/>
          </a:xfrm>
        </p:spPr>
        <p:txBody>
          <a:bodyPr>
            <a:normAutofit/>
          </a:bodyPr>
          <a:lstStyle/>
          <a:p>
            <a:pPr marL="0" indent="0" algn="ctr">
              <a:buNone/>
            </a:pPr>
            <a:r>
              <a:rPr lang="kk-KZ" sz="48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Георемедиация әдісі</a:t>
            </a:r>
            <a:endParaRPr lang="ru-RU" sz="48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11560" y="1700808"/>
            <a:ext cx="8136904" cy="452431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kk-KZ" sz="2400" dirty="0" smtClean="0">
                <a:latin typeface="Times New Roman" panose="02020603050405020304" pitchFamily="18" charset="0"/>
                <a:cs typeface="Times New Roman" panose="02020603050405020304" pitchFamily="18" charset="0"/>
              </a:rPr>
              <a:t>Тұрақтандыру және қату әдісінің жетілдіру нәтижесінде георемедиация (геотрансформация) әдісінің пайда болуына әкелді. Георемедиация – ластағыштардың табиғи деградациялаудың геохимиялық процестерін іске асыру, бақылау және қарқындатуды зерттеуге бағытталған әдіс болып табылады. Олардың өндірілуіне арнайы реагенттер қосылады. Олар ластанған ортада алюмосиликатты матрица қалыптастырады, оларға қалыптасуын тездететін және органикалық ластануларды бұзуға қатысатын катализаторлар қосылады. Нәтижесінде жаңа комбинирленген экологиялық қауіпсіз материал түзіледі. Қатты ластанған жерлерді залалсыздандыруда қолданылады.</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325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6512511" cy="1143000"/>
          </a:xfrm>
        </p:spPr>
        <p:txBody>
          <a:bodyPr/>
          <a:lstStyle/>
          <a:p>
            <a:pPr marL="0" indent="0" algn="ctr">
              <a:buNone/>
            </a:pPr>
            <a:r>
              <a:rPr lang="kk-KZ"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Фракциялау әдісі</a:t>
            </a:r>
            <a:endParaRPr lang="ru-RU"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26724" y="1268760"/>
            <a:ext cx="7704856" cy="1015663"/>
          </a:xfrm>
          <a:prstGeom prst="rect">
            <a:avLst/>
          </a:prstGeom>
        </p:spPr>
        <p:txBody>
          <a:bodyPr wrap="square">
            <a:spAutoFit/>
          </a:bodyPr>
          <a:lstStyle/>
          <a:p>
            <a:pPr algn="ctr"/>
            <a:r>
              <a:rPr lang="kk-KZ" sz="2000" dirty="0" smtClean="0">
                <a:latin typeface="Times New Roman" panose="02020603050405020304" pitchFamily="18" charset="0"/>
                <a:cs typeface="Times New Roman" panose="02020603050405020304" pitchFamily="18" charset="0"/>
              </a:rPr>
              <a:t>Фракциялау әдісі – арнайы қондырғыларда ластанған материалдарды механикалық бөлшектеу. Фракциялау әдісінің тәсілдеріне: </a:t>
            </a:r>
            <a:endParaRPr lang="ru-RU" sz="2000" dirty="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4176451410"/>
              </p:ext>
            </p:extLst>
          </p:nvPr>
        </p:nvGraphicFramePr>
        <p:xfrm>
          <a:off x="683568" y="2420888"/>
          <a:ext cx="741682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893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7"/>
            <a:ext cx="7992888" cy="1584176"/>
          </a:xfrm>
        </p:spPr>
        <p:txBody>
          <a:bodyPr/>
          <a:lstStyle/>
          <a:p>
            <a:pPr marL="0" indent="0" algn="ctr">
              <a:buNone/>
            </a:pPr>
            <a:r>
              <a:rPr lang="kk-KZ" sz="44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Ластағыштарды бөліп алу </a:t>
            </a:r>
            <a:r>
              <a:rPr lang="kk-KZ" sz="44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әдісі</a:t>
            </a:r>
            <a:endParaRPr lang="ru-RU" dirty="0"/>
          </a:p>
        </p:txBody>
      </p:sp>
      <p:graphicFrame>
        <p:nvGraphicFramePr>
          <p:cNvPr id="3" name="Схема 2"/>
          <p:cNvGraphicFramePr/>
          <p:nvPr>
            <p:extLst>
              <p:ext uri="{D42A27DB-BD31-4B8C-83A1-F6EECF244321}">
                <p14:modId xmlns:p14="http://schemas.microsoft.com/office/powerpoint/2010/main" val="1236160965"/>
              </p:ext>
            </p:extLst>
          </p:nvPr>
        </p:nvGraphicFramePr>
        <p:xfrm>
          <a:off x="1187624" y="2564904"/>
          <a:ext cx="6096000" cy="3847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1763688" y="1844823"/>
            <a:ext cx="5265993" cy="461665"/>
          </a:xfrm>
          <a:prstGeom prst="rect">
            <a:avLst/>
          </a:prstGeom>
        </p:spPr>
        <p:txBody>
          <a:bodyPr wrap="none">
            <a:spAutoFit/>
          </a:bodyPr>
          <a:lstStyle/>
          <a:p>
            <a:pPr marL="266700" indent="0" algn="just">
              <a:buNone/>
              <a:tabLst>
                <a:tab pos="0" algn="l"/>
                <a:tab pos="541338" algn="l"/>
                <a:tab pos="2236788" algn="l"/>
                <a:tab pos="2601913" algn="l"/>
              </a:tabLst>
            </a:pPr>
            <a:r>
              <a:rPr lang="kk-KZ" sz="2400" b="1" dirty="0">
                <a:latin typeface="Times New Roman" pitchFamily="18" charset="0"/>
                <a:cs typeface="Times New Roman" pitchFamily="18" charset="0"/>
              </a:rPr>
              <a:t>Ластағыштарды бөліп алу </a:t>
            </a:r>
            <a:r>
              <a:rPr lang="kk-KZ" sz="2400" b="1" dirty="0" smtClean="0">
                <a:latin typeface="Times New Roman" pitchFamily="18" charset="0"/>
                <a:cs typeface="Times New Roman" pitchFamily="18" charset="0"/>
              </a:rPr>
              <a:t>әдісіне:</a:t>
            </a:r>
            <a:endParaRPr lang="kk-KZ"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082174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76672"/>
            <a:ext cx="6512511" cy="1143000"/>
          </a:xfrm>
        </p:spPr>
        <p:txBody>
          <a:bodyPr>
            <a:normAutofit fontScale="90000"/>
          </a:bodyPr>
          <a:lstStyle/>
          <a:p>
            <a:pPr marL="0" indent="0" algn="ctr">
              <a:buNone/>
            </a:pPr>
            <a:r>
              <a:rPr lang="kk-KZ" sz="48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Термоөңдеу әдісі</a:t>
            </a:r>
            <a:r>
              <a:rPr lang="kk-KZ" sz="4800" dirty="0">
                <a:solidFill>
                  <a:schemeClr val="tx1"/>
                </a:solidFill>
                <a:latin typeface="Times New Roman" pitchFamily="18" charset="0"/>
                <a:cs typeface="Times New Roman" pitchFamily="18" charset="0"/>
              </a:rPr>
              <a:t/>
            </a:r>
            <a:br>
              <a:rPr lang="kk-KZ" sz="4800" dirty="0">
                <a:solidFill>
                  <a:schemeClr val="tx1"/>
                </a:solidFill>
                <a:latin typeface="Times New Roman" pitchFamily="18" charset="0"/>
                <a:cs typeface="Times New Roman" pitchFamily="18" charset="0"/>
              </a:rPr>
            </a:br>
            <a:endParaRPr lang="ru-RU" dirty="0"/>
          </a:p>
        </p:txBody>
      </p:sp>
      <p:sp>
        <p:nvSpPr>
          <p:cNvPr id="3" name="Прямоугольник 2"/>
          <p:cNvSpPr/>
          <p:nvPr/>
        </p:nvSpPr>
        <p:spPr>
          <a:xfrm>
            <a:off x="1026836" y="1988840"/>
            <a:ext cx="7145563" cy="3600986"/>
          </a:xfrm>
          <a:prstGeom prst="rect">
            <a:avLst/>
          </a:prstGeom>
        </p:spPr>
        <p:txBody>
          <a:bodyPr wrap="square">
            <a:spAutoFit/>
          </a:bodyPr>
          <a:lstStyle/>
          <a:p>
            <a:pPr algn="just"/>
            <a:r>
              <a:rPr lang="kk-KZ" sz="3200" dirty="0" smtClean="0">
                <a:latin typeface="Times New Roman" panose="02020603050405020304" pitchFamily="18" charset="0"/>
                <a:cs typeface="Times New Roman" panose="02020603050405020304" pitchFamily="18" charset="0"/>
              </a:rPr>
              <a:t>Термоөңдеу әдісіне:</a:t>
            </a:r>
          </a:p>
          <a:p>
            <a:pPr marL="457200" indent="-457200" algn="just">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Ө</a:t>
            </a:r>
            <a:r>
              <a:rPr lang="kk-KZ" sz="2800" dirty="0" smtClean="0">
                <a:latin typeface="Times New Roman" panose="02020603050405020304" pitchFamily="18" charset="0"/>
                <a:cs typeface="Times New Roman" panose="02020603050405020304" pitchFamily="18" charset="0"/>
              </a:rPr>
              <a:t>ртеу; </a:t>
            </a:r>
          </a:p>
          <a:p>
            <a:pPr marL="457200" indent="-457200" algn="just">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И</a:t>
            </a:r>
            <a:r>
              <a:rPr lang="kk-KZ" sz="2800" dirty="0" smtClean="0">
                <a:latin typeface="Times New Roman" panose="02020603050405020304" pitchFamily="18" charset="0"/>
                <a:cs typeface="Times New Roman" panose="02020603050405020304" pitchFamily="18" charset="0"/>
              </a:rPr>
              <a:t>нсинерация; </a:t>
            </a:r>
          </a:p>
          <a:p>
            <a:pPr marL="457200" indent="-457200" algn="just">
              <a:buFont typeface="Wingdings" panose="05000000000000000000" pitchFamily="2" charset="2"/>
              <a:buChar char="Ø"/>
            </a:pPr>
            <a:r>
              <a:rPr lang="kk-KZ" sz="2800" dirty="0" smtClean="0">
                <a:latin typeface="Times New Roman" panose="02020603050405020304" pitchFamily="18" charset="0"/>
                <a:cs typeface="Times New Roman" panose="02020603050405020304" pitchFamily="18" charset="0"/>
              </a:rPr>
              <a:t>Газификация; </a:t>
            </a:r>
          </a:p>
          <a:p>
            <a:pPr marL="457200" indent="-457200" algn="just">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Т</a:t>
            </a:r>
            <a:r>
              <a:rPr lang="kk-KZ" sz="2800" dirty="0" smtClean="0">
                <a:latin typeface="Times New Roman" panose="02020603050405020304" pitchFamily="18" charset="0"/>
                <a:cs typeface="Times New Roman" panose="02020603050405020304" pitchFamily="18" charset="0"/>
              </a:rPr>
              <a:t>ікелей емес өңдеу әдісі; </a:t>
            </a:r>
          </a:p>
          <a:p>
            <a:pPr marL="457200" indent="-457200" algn="just">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Б</a:t>
            </a:r>
            <a:r>
              <a:rPr lang="kk-KZ" sz="2800" dirty="0" smtClean="0">
                <a:latin typeface="Times New Roman" panose="02020603050405020304" pitchFamily="18" charset="0"/>
                <a:cs typeface="Times New Roman" panose="02020603050405020304" pitchFamily="18" charset="0"/>
              </a:rPr>
              <a:t>умен үрлеу;</a:t>
            </a:r>
          </a:p>
          <a:p>
            <a:pPr marL="457200" indent="-457200" algn="just">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Т</a:t>
            </a:r>
            <a:r>
              <a:rPr lang="kk-KZ" sz="2800" dirty="0" smtClean="0">
                <a:latin typeface="Times New Roman" panose="02020603050405020304" pitchFamily="18" charset="0"/>
                <a:cs typeface="Times New Roman" panose="02020603050405020304" pitchFamily="18" charset="0"/>
              </a:rPr>
              <a:t>ермокаталитикалық өңдеу; </a:t>
            </a:r>
          </a:p>
          <a:p>
            <a:pPr marL="457200" indent="-457200" algn="just">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П</a:t>
            </a:r>
            <a:r>
              <a:rPr lang="kk-KZ" sz="2800" dirty="0" smtClean="0">
                <a:latin typeface="Times New Roman" panose="02020603050405020304" pitchFamily="18" charset="0"/>
                <a:cs typeface="Times New Roman" panose="02020603050405020304" pitchFamily="18" charset="0"/>
              </a:rPr>
              <a:t>иролиз жатады.</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702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6023" y="692696"/>
            <a:ext cx="6552728" cy="1512168"/>
          </a:xfrm>
        </p:spPr>
        <p:txBody>
          <a:bodyPr>
            <a:normAutofit fontScale="90000"/>
          </a:bodyPr>
          <a:lstStyle/>
          <a:p>
            <a:pPr marL="0" indent="0" algn="ctr">
              <a:buNone/>
            </a:pPr>
            <a:r>
              <a:rPr lang="kk-KZ" sz="48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Деструктивті тазарту </a:t>
            </a:r>
            <a:r>
              <a:rPr lang="kk-KZ" sz="48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әдісі</a:t>
            </a:r>
            <a:endParaRPr lang="ru-RU" dirty="0"/>
          </a:p>
        </p:txBody>
      </p:sp>
      <p:sp>
        <p:nvSpPr>
          <p:cNvPr id="3" name="Прямоугольник 2"/>
          <p:cNvSpPr/>
          <p:nvPr/>
        </p:nvSpPr>
        <p:spPr>
          <a:xfrm>
            <a:off x="683568" y="2780927"/>
            <a:ext cx="7957638" cy="2246769"/>
          </a:xfrm>
          <a:prstGeom prst="rect">
            <a:avLst/>
          </a:prstGeom>
        </p:spPr>
        <p:txBody>
          <a:bodyPr wrap="square">
            <a:spAutoFit/>
          </a:bodyPr>
          <a:lstStyle/>
          <a:p>
            <a:pPr algn="ctr"/>
            <a:r>
              <a:rPr lang="kk-KZ" sz="2800" dirty="0" smtClean="0">
                <a:latin typeface="Times New Roman" panose="02020603050405020304" pitchFamily="18" charset="0"/>
                <a:cs typeface="Times New Roman" panose="02020603050405020304" pitchFamily="18" charset="0"/>
              </a:rPr>
              <a:t>Деструктивті тазарту әдісі – ластанған ортаға күшті тотықтырғыштарды пайдалу арқылы жүзеге асады. Көптеген реагенттер қолданылады: калий перманганаты, ион сәулесі, озон, ультракүлгін сәулесі және т.б. </a:t>
            </a:r>
            <a:endParaRPr lang="kk-K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552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9740" y="404664"/>
            <a:ext cx="6512511" cy="1656184"/>
          </a:xfrm>
        </p:spPr>
        <p:txBody>
          <a:bodyPr/>
          <a:lstStyle/>
          <a:p>
            <a:pPr marL="0" indent="0" algn="ctr">
              <a:buNone/>
            </a:pPr>
            <a:r>
              <a:rPr lang="ru-RU" dirty="0" smtClean="0">
                <a:latin typeface="Times New Roman" panose="02020603050405020304" pitchFamily="18" charset="0"/>
                <a:cs typeface="Times New Roman" panose="02020603050405020304" pitchFamily="18" charset="0"/>
              </a:rPr>
              <a:t>Ласта</a:t>
            </a:r>
            <a:r>
              <a:rPr lang="kk-KZ" dirty="0" smtClean="0">
                <a:latin typeface="Times New Roman" panose="02020603050405020304" pitchFamily="18" charset="0"/>
                <a:cs typeface="Times New Roman" panose="02020603050405020304" pitchFamily="18" charset="0"/>
              </a:rPr>
              <a:t>ғыштарды локализациялау әдісі</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02676" y="2276872"/>
            <a:ext cx="8043200" cy="3785652"/>
          </a:xfrm>
          <a:prstGeom prst="rect">
            <a:avLst/>
          </a:prstGeom>
        </p:spPr>
        <p:txBody>
          <a:bodyPr wrap="square">
            <a:spAutoFit/>
          </a:bodyPr>
          <a:lstStyle/>
          <a:p>
            <a:pPr indent="357188" algn="just"/>
            <a:r>
              <a:rPr lang="kk-KZ" sz="2000" dirty="0" smtClean="0">
                <a:latin typeface="Times New Roman" panose="02020603050405020304" pitchFamily="18" charset="0"/>
                <a:cs typeface="Times New Roman" panose="02020603050405020304" pitchFamily="18" charset="0"/>
              </a:rPr>
              <a:t>Ластағыштарды локализациялау әдісі – ластанған грунт, топырақты рекультивациялаудың дәстүрлі әдісінің бірі. 2 түрлі тәсіл арқылы жүзеге асырылады:</a:t>
            </a:r>
          </a:p>
          <a:p>
            <a:pPr marL="177800" indent="355600" algn="just">
              <a:buAutoNum type="arabicParenR"/>
            </a:pPr>
            <a:r>
              <a:rPr lang="kk-KZ" sz="2000" dirty="0" smtClean="0">
                <a:latin typeface="Times New Roman" panose="02020603050405020304" pitchFamily="18" charset="0"/>
                <a:cs typeface="Times New Roman" panose="02020603050405020304" pitchFamily="18" charset="0"/>
              </a:rPr>
              <a:t>Ластанған материалды орау немесе өткізбейтін барьермен шектеу.</a:t>
            </a:r>
          </a:p>
          <a:p>
            <a:pPr marL="177800" indent="355600" algn="just">
              <a:buAutoNum type="arabicParenR"/>
            </a:pPr>
            <a:r>
              <a:rPr lang="en-US" sz="2000" dirty="0" smtClean="0">
                <a:latin typeface="Times New Roman" panose="02020603050405020304" pitchFamily="18" charset="0"/>
                <a:cs typeface="Times New Roman" panose="02020603050405020304" pitchFamily="18" charset="0"/>
              </a:rPr>
              <a:t>In situ </a:t>
            </a:r>
            <a:r>
              <a:rPr lang="kk-KZ" sz="2000" dirty="0" smtClean="0">
                <a:latin typeface="Times New Roman" panose="02020603050405020304" pitchFamily="18" charset="0"/>
                <a:cs typeface="Times New Roman" panose="02020603050405020304" pitchFamily="18" charset="0"/>
              </a:rPr>
              <a:t>жағдайында фиксациялау – ластанған заттарды иммобилиздеп, қозғалыссыз миграциясын жасап, инертті формаға айналдыру. Ортаға адсорбенттер, милиорант препараттар, химиялық реагенттерді енгізеді. Милиорант, адсорбент ретінде циолиттер, гипс, әк, кальциттер, бентониттік балшық, қызыл балшық, әр  түрлі гумусталған органикалық қосылыстар қосылады. Бұл заттар рН-ты бейтараптайды, нәтижесінде ауыр металдар меграциясы тоқталады. 1 га жерге 10-100 тонна сорбенттер енгізілуі керек. </a:t>
            </a:r>
            <a:endParaRPr lang="ru-RU" sz="2000" dirty="0"/>
          </a:p>
        </p:txBody>
      </p:sp>
    </p:spTree>
    <p:extLst>
      <p:ext uri="{BB962C8B-B14F-4D97-AF65-F5344CB8AC3E}">
        <p14:creationId xmlns:p14="http://schemas.microsoft.com/office/powerpoint/2010/main" val="3217232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32656"/>
            <a:ext cx="6512511" cy="1656184"/>
          </a:xfrm>
        </p:spPr>
        <p:txBody>
          <a:bodyPr/>
          <a:lstStyle/>
          <a:p>
            <a:pPr marL="0" indent="0" algn="ctr">
              <a:buNone/>
            </a:pPr>
            <a:r>
              <a:rPr lang="kk-KZ"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Ластағыштарды жуу және үрлеу</a:t>
            </a:r>
            <a:endParaRPr lang="ru-RU"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99592" y="2371810"/>
            <a:ext cx="7344816" cy="34163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266700" algn="ctr"/>
            <a:r>
              <a:rPr lang="kk-KZ" sz="2400" dirty="0">
                <a:latin typeface="Times New Roman" panose="02020603050405020304" pitchFamily="18" charset="0"/>
                <a:cs typeface="Times New Roman" panose="02020603050405020304" pitchFamily="18" charset="0"/>
              </a:rPr>
              <a:t>Топырақты жуу – су немесе тиісті сулы ерітінділерді пайдалану арқылы ластағыш заттарды топырақтан бөліп алу әдісі. Топырақты жуу in situ-дің иньекция және фильтрация әдістері арқылы топыраққа жуғыш сұйықтықты жіберу жолы арқылы жүзеге асады. Жуғыш сұйықтықты сулы қабаттан алып және мүмкіндігінше қайта пайдалану қажет</a:t>
            </a:r>
            <a:r>
              <a:rPr lang="kk-KZ" sz="2400" dirty="0" smtClean="0">
                <a:latin typeface="Times New Roman" panose="02020603050405020304" pitchFamily="18" charset="0"/>
                <a:cs typeface="Times New Roman" panose="02020603050405020304" pitchFamily="18" charset="0"/>
              </a:rPr>
              <a:t>. Сонымен қатар ластанған материалдарды жерасты су арқылы жоюға да болады.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108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anose="02020603050405020304" pitchFamily="18" charset="0"/>
                <a:cs typeface="Times New Roman" panose="02020603050405020304" pitchFamily="18" charset="0"/>
              </a:rPr>
              <a:t>Биостимуляция</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4925144"/>
          </a:xfrm>
        </p:spPr>
        <p:txBody>
          <a:bodyPr>
            <a:normAutofit fontScale="85000" lnSpcReduction="10000"/>
          </a:bodyPr>
          <a:lstStyle/>
          <a:p>
            <a:pPr marL="0" indent="355600" algn="just">
              <a:buNone/>
              <a:tabLst>
                <a:tab pos="355600" algn="l"/>
              </a:tabLst>
            </a:pPr>
            <a:r>
              <a:rPr lang="kk-KZ" b="1" dirty="0" smtClean="0">
                <a:latin typeface="Times New Roman" panose="02020603050405020304" pitchFamily="18" charset="0"/>
                <a:cs typeface="Times New Roman" panose="02020603050405020304" pitchFamily="18" charset="0"/>
              </a:rPr>
              <a:t>Биостимуляция</a:t>
            </a:r>
            <a:r>
              <a:rPr lang="kk-KZ"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in situ </a:t>
            </a:r>
            <a:r>
              <a:rPr lang="kk-KZ" dirty="0" smtClean="0">
                <a:latin typeface="Times New Roman" panose="02020603050405020304" pitchFamily="18" charset="0"/>
                <a:cs typeface="Times New Roman" panose="02020603050405020304" pitchFamily="18" charset="0"/>
              </a:rPr>
              <a:t>жағдайындағы белсенді биоремедиация жатады.</a:t>
            </a:r>
          </a:p>
          <a:p>
            <a:pPr marL="0" indent="355600" algn="just">
              <a:buNone/>
              <a:tabLst>
                <a:tab pos="355600" algn="l"/>
              </a:tabLst>
            </a:pPr>
            <a:r>
              <a:rPr lang="kk-KZ" b="1" dirty="0" smtClean="0">
                <a:latin typeface="Times New Roman" panose="02020603050405020304" pitchFamily="18" charset="0"/>
                <a:cs typeface="Times New Roman" panose="02020603050405020304" pitchFamily="18" charset="0"/>
              </a:rPr>
              <a:t>Биостимуляция</a:t>
            </a:r>
            <a:r>
              <a:rPr lang="kk-KZ" dirty="0" smtClean="0">
                <a:latin typeface="Times New Roman" panose="02020603050405020304" pitchFamily="18" charset="0"/>
                <a:cs typeface="Times New Roman" panose="02020603050405020304" pitchFamily="18" charset="0"/>
              </a:rPr>
              <a:t> – жергілікті табиғи қауымдастықтың (аборигенді микрофлора немесе өсімдіктер) тіршілігін қарқындату, яғни сол ортаның қоршаған орта жағдайын оптимизациялайды.</a:t>
            </a:r>
          </a:p>
          <a:p>
            <a:pPr marL="0" indent="355600" algn="just">
              <a:buNone/>
              <a:tabLst>
                <a:tab pos="355600" algn="l"/>
              </a:tabLst>
            </a:pPr>
            <a:endParaRPr lang="kk-KZ" b="1" u="sng" dirty="0" smtClean="0">
              <a:latin typeface="Times New Roman" panose="02020603050405020304" pitchFamily="18" charset="0"/>
              <a:cs typeface="Times New Roman" panose="02020603050405020304" pitchFamily="18" charset="0"/>
            </a:endParaRPr>
          </a:p>
          <a:p>
            <a:pPr marL="0" indent="355600" algn="just">
              <a:buNone/>
              <a:tabLst>
                <a:tab pos="355600" algn="l"/>
              </a:tabLst>
            </a:pPr>
            <a:r>
              <a:rPr lang="kk-KZ" b="1" u="sng" dirty="0" smtClean="0">
                <a:latin typeface="Times New Roman" panose="02020603050405020304" pitchFamily="18" charset="0"/>
                <a:cs typeface="Times New Roman" panose="02020603050405020304" pitchFamily="18" charset="0"/>
              </a:rPr>
              <a:t>Биостимуляцияда қолданылатын әдістер:</a:t>
            </a:r>
          </a:p>
          <a:p>
            <a:pPr algn="just">
              <a:buFont typeface="Courier New" panose="02070309020205020404" pitchFamily="49" charset="0"/>
              <a:buChar char="o"/>
              <a:tabLst>
                <a:tab pos="355600" algn="l"/>
              </a:tabLst>
            </a:pPr>
            <a:r>
              <a:rPr lang="kk-KZ" dirty="0" smtClean="0">
                <a:latin typeface="Times New Roman" panose="02020603050405020304" pitchFamily="18" charset="0"/>
                <a:cs typeface="Times New Roman" panose="02020603050405020304" pitchFamily="18" charset="0"/>
              </a:rPr>
              <a:t>Биологиялық желдету немесе биовентиляция;</a:t>
            </a:r>
          </a:p>
          <a:p>
            <a:pPr algn="just">
              <a:buFont typeface="Courier New" panose="02070309020205020404" pitchFamily="49" charset="0"/>
              <a:buChar char="o"/>
              <a:tabLst>
                <a:tab pos="355600" algn="l"/>
              </a:tabLst>
            </a:pPr>
            <a:r>
              <a:rPr lang="kk-KZ" dirty="0" smtClean="0">
                <a:latin typeface="Times New Roman" panose="02020603050405020304" pitchFamily="18" charset="0"/>
                <a:cs typeface="Times New Roman" panose="02020603050405020304" pitchFamily="18" charset="0"/>
              </a:rPr>
              <a:t>Биологиялық қопсыту;</a:t>
            </a:r>
          </a:p>
          <a:p>
            <a:pPr algn="just">
              <a:buFont typeface="Courier New" panose="02070309020205020404" pitchFamily="49" charset="0"/>
              <a:buChar char="o"/>
              <a:tabLst>
                <a:tab pos="355600" algn="l"/>
              </a:tabLst>
            </a:pPr>
            <a:r>
              <a:rPr lang="kk-KZ" dirty="0" smtClean="0">
                <a:latin typeface="Times New Roman" panose="02020603050405020304" pitchFamily="18" charset="0"/>
                <a:cs typeface="Times New Roman" panose="02020603050405020304" pitchFamily="18" charset="0"/>
              </a:rPr>
              <a:t>Ағын сулармен шаю арқылы биоремедиациялау.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991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04664"/>
            <a:ext cx="6512511" cy="1512168"/>
          </a:xfrm>
        </p:spPr>
        <p:txBody>
          <a:bodyPr>
            <a:normAutofit fontScale="90000"/>
          </a:bodyPr>
          <a:lstStyle/>
          <a:p>
            <a:pPr marL="0" indent="0" algn="ctr">
              <a:buNone/>
            </a:pPr>
            <a:r>
              <a:rPr lang="kk-KZ" sz="4800" dirty="0" smtClean="0">
                <a:solidFill>
                  <a:schemeClr val="accent4">
                    <a:lumMod val="50000"/>
                  </a:schemeClr>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Электрокинетикалық өңдеу</a:t>
            </a:r>
            <a:endParaRPr lang="ru-RU" sz="4800" dirty="0">
              <a:solidFill>
                <a:schemeClr val="accent4">
                  <a:lumMod val="50000"/>
                </a:schemeClr>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27584" y="2348880"/>
            <a:ext cx="7704856" cy="3785652"/>
          </a:xfrm>
          <a:prstGeom prst="rect">
            <a:avLst/>
          </a:prstGeom>
        </p:spPr>
        <p:txBody>
          <a:bodyPr wrap="square">
            <a:spAutoFit/>
          </a:bodyPr>
          <a:lstStyle/>
          <a:p>
            <a:pPr indent="266700" algn="just"/>
            <a:r>
              <a:rPr lang="kk-KZ" sz="2000" dirty="0">
                <a:latin typeface="Times New Roman" panose="02020603050405020304" pitchFamily="18" charset="0"/>
                <a:cs typeface="Times New Roman" panose="02020603050405020304" pitchFamily="18" charset="0"/>
              </a:rPr>
              <a:t>Электрокинетикалық өңдеу әдісі - өткізгіштігі төмен топырақтардан шығу-тегі органикалық ластағыштар мен металдардан тазарту. Электрокинетикалық өңдеу әдісі десорбция үшін және ол металдар мен полярлы органикалық заттарды тазартуға электрохимиялық және электрокинетикалық процесстерді қолдану арқылы жүзеге асады. Бұл in situ топырақты өңдеу технологиясы ең алдымен грунттан ластағыш заттарды шеттету және бөлу әдісі болып табылады. </a:t>
            </a:r>
            <a:endParaRPr lang="kk-KZ" sz="2000" dirty="0" smtClean="0">
              <a:latin typeface="Times New Roman" panose="02020603050405020304" pitchFamily="18" charset="0"/>
              <a:cs typeface="Times New Roman" panose="02020603050405020304" pitchFamily="18" charset="0"/>
            </a:endParaRPr>
          </a:p>
          <a:p>
            <a:pPr indent="266700" algn="just"/>
            <a:r>
              <a:rPr lang="kk-KZ" sz="2000" dirty="0" smtClean="0">
                <a:latin typeface="Times New Roman" panose="02020603050405020304" pitchFamily="18" charset="0"/>
                <a:cs typeface="Times New Roman" panose="02020603050405020304" pitchFamily="18" charset="0"/>
              </a:rPr>
              <a:t>Электрокинетикалық </a:t>
            </a:r>
            <a:r>
              <a:rPr lang="kk-KZ" sz="2000" dirty="0">
                <a:latin typeface="Times New Roman" panose="02020603050405020304" pitchFamily="18" charset="0"/>
                <a:cs typeface="Times New Roman" panose="02020603050405020304" pitchFamily="18" charset="0"/>
              </a:rPr>
              <a:t>өңдеу әдісінің принципі әлсіз тұрақты токты қолдану арқылы жүзеге асады. Ток катод және анодты қатарларға бөлінген керамикалық электродтар арасынан топыраққа жіберілу арқылы жүзеге асады.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384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mede.org/sait/content/Obwaja_himija_jolina_2012/16_files/mb4_00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6670101" cy="4248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4676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620688"/>
            <a:ext cx="6512511" cy="1143000"/>
          </a:xfrm>
        </p:spPr>
        <p:txBody>
          <a:bodyPr/>
          <a:lstStyle/>
          <a:p>
            <a:pPr marL="0" indent="0" algn="ctr">
              <a:buNone/>
            </a:pPr>
            <a:r>
              <a:rPr lang="kk-KZ"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Экогеномика</a:t>
            </a:r>
            <a:endParaRPr lang="ru-RU"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27584" y="2060848"/>
            <a:ext cx="7776864" cy="3416320"/>
          </a:xfrm>
          <a:prstGeom prst="rect">
            <a:avLst/>
          </a:prstGeom>
        </p:spPr>
        <p:txBody>
          <a:bodyPr wrap="square">
            <a:spAutoFit/>
          </a:bodyPr>
          <a:lstStyle/>
          <a:p>
            <a:pPr algn="ctr"/>
            <a:r>
              <a:rPr lang="ru-RU" sz="2400" b="1" i="1" dirty="0">
                <a:latin typeface="Times New Roman" panose="02020603050405020304" pitchFamily="18" charset="0"/>
                <a:cs typeface="Times New Roman" panose="02020603050405020304" pitchFamily="18" charset="0"/>
              </a:rPr>
              <a:t>Экогеномика</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а</a:t>
            </a:r>
            <a:r>
              <a:rPr lang="kk-KZ" sz="2400" dirty="0">
                <a:latin typeface="Times New Roman" panose="02020603050405020304" pitchFamily="18" charset="0"/>
                <a:cs typeface="Times New Roman" panose="02020603050405020304" pitchFamily="18" charset="0"/>
              </a:rPr>
              <a:t>ғыл</a:t>
            </a:r>
            <a:r>
              <a:rPr lang="en-US" sz="2400" dirty="0">
                <a:latin typeface="Times New Roman" panose="02020603050405020304" pitchFamily="18" charset="0"/>
                <a:cs typeface="Times New Roman" panose="02020603050405020304" pitchFamily="18" charset="0"/>
              </a:rPr>
              <a:t>. eco-genomics) – </a:t>
            </a:r>
            <a:r>
              <a:rPr lang="kk-KZ" sz="2400" dirty="0">
                <a:latin typeface="Times New Roman" panose="02020603050405020304" pitchFamily="18" charset="0"/>
                <a:cs typeface="Times New Roman" panose="02020603050405020304" pitchFamily="18" charset="0"/>
              </a:rPr>
              <a:t>көптеген молекулярлық технологияның бұтақтары, яғни өзіне қамтиды протеомика, генетика, гендік инженерия, синтетикалық биология және метабиологиялық инженериямен тығыз байланыста және экологиялық проблемаларды шешуге бағытталған, мысалға, биоремедиация құралдарын дамыту мақсатында ластанған экожүйелерге пайдалы микроорганизмдерді немесе энзимдерді детекциялауға бағытталған.</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6191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42004" y="836712"/>
            <a:ext cx="7446419" cy="48320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355600" algn="just"/>
            <a:r>
              <a:rPr lang="kk-KZ" sz="2200" dirty="0">
                <a:latin typeface="Times New Roman" panose="02020603050405020304" pitchFamily="18" charset="0"/>
                <a:cs typeface="Times New Roman" panose="02020603050405020304" pitchFamily="18" charset="0"/>
              </a:rPr>
              <a:t>Экогеномика тез дамып келе жатқан биоремедиацияның негізгі технологияларының бірі. Қолданбалы экогенетика экологиялық және биотехнологиялық өнеркәсіпке қажетті генетикалық модификацияланған өсімдіктер мен тірі организмдермен байланысты болғанына ғана көңіл аударылып жүрген жоқ, сонымен қоса осы технологияның ерекше жоғары нәтижелі және болашағы бар салдарынан. Экогенетика әртүрлі ортада тіршілік ететін микроорганизмдердің сипаты үшін айрықша қолданылуда. </a:t>
            </a:r>
            <a:endParaRPr lang="ru-RU" sz="2200" dirty="0">
              <a:latin typeface="Times New Roman" panose="02020603050405020304" pitchFamily="18" charset="0"/>
              <a:cs typeface="Times New Roman" panose="02020603050405020304" pitchFamily="18" charset="0"/>
            </a:endParaRPr>
          </a:p>
          <a:p>
            <a:pPr indent="355600" algn="just"/>
            <a:r>
              <a:rPr lang="kk-KZ" sz="2200" dirty="0">
                <a:latin typeface="Times New Roman" panose="02020603050405020304" pitchFamily="18" charset="0"/>
                <a:cs typeface="Times New Roman" panose="02020603050405020304" pitchFamily="18" charset="0"/>
              </a:rPr>
              <a:t>Молекулярлық биологияда робасттық әдістердің пайда болуына дейін микробтарды олардың табиғи тіршілік ету орталарынан бөліп алу ұзақ, қиын және қымбат тұратын процесс болып табылатын, ол сонымен қоса жиі күмәнді нәтижелерге алып баратын.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0065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60648"/>
            <a:ext cx="6512511" cy="1143000"/>
          </a:xfrm>
        </p:spPr>
        <p:txBody>
          <a:bodyPr/>
          <a:lstStyle/>
          <a:p>
            <a:pPr marL="0" indent="0" algn="ctr">
              <a:buNone/>
            </a:pPr>
            <a:r>
              <a:rPr lang="kk-KZ" sz="48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Микрозим</a:t>
            </a:r>
            <a:endParaRPr lang="ru-RU" sz="48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8194" name="Picture 2" descr="http://www.ecoindustry.ru/i/ent/16/products_14145960749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39" y="1700808"/>
            <a:ext cx="3553025" cy="3600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ecoindustry.ru/i/ent/16/products_14145960743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4450278"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143138" y="5589238"/>
            <a:ext cx="3323190" cy="646331"/>
          </a:xfrm>
          <a:prstGeom prst="rect">
            <a:avLst/>
          </a:prstGeom>
        </p:spPr>
        <p:txBody>
          <a:bodyPr wrap="square">
            <a:spAutoFit/>
          </a:bodyPr>
          <a:lstStyle/>
          <a:p>
            <a:pPr algn="ctr"/>
            <a:r>
              <a:rPr lang="kk-KZ" dirty="0">
                <a:latin typeface="Times New Roman" panose="02020603050405020304" pitchFamily="18" charset="0"/>
                <a:cs typeface="Times New Roman" panose="02020603050405020304" pitchFamily="18" charset="0"/>
              </a:rPr>
              <a:t>Мұнайлы ластануды рекультивациялау</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85660" y="5712348"/>
            <a:ext cx="2526013" cy="400110"/>
          </a:xfrm>
          <a:prstGeom prst="rect">
            <a:avLst/>
          </a:prstGeom>
        </p:spPr>
        <p:txBody>
          <a:bodyPr wrap="none">
            <a:spAutoFit/>
          </a:bodyPr>
          <a:lstStyle/>
          <a:p>
            <a:pPr algn="ctr"/>
            <a:r>
              <a:rPr lang="kk-KZ" sz="2000" dirty="0">
                <a:latin typeface="Times New Roman" panose="02020603050405020304" pitchFamily="18" charset="0"/>
                <a:cs typeface="Times New Roman" panose="02020603050405020304" pitchFamily="18" charset="0"/>
              </a:rPr>
              <a:t>Топырақты тазалалау</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10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3000"/>
          </a:xfrm>
        </p:spPr>
        <p:txBody>
          <a:bodyPr/>
          <a:lstStyle/>
          <a:p>
            <a:r>
              <a:rPr lang="kk-KZ" b="1" dirty="0" smtClean="0">
                <a:latin typeface="Times New Roman" panose="02020603050405020304" pitchFamily="18" charset="0"/>
                <a:cs typeface="Times New Roman" panose="02020603050405020304" pitchFamily="18" charset="0"/>
              </a:rPr>
              <a:t>Биоаугментация</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2060848"/>
            <a:ext cx="8229600" cy="2260848"/>
          </a:xfrm>
        </p:spPr>
        <p:txBody>
          <a:bodyPr/>
          <a:lstStyle/>
          <a:p>
            <a:pPr marL="0" indent="0" algn="ctr">
              <a:buNone/>
            </a:pPr>
            <a:r>
              <a:rPr lang="kk-KZ" dirty="0" smtClean="0">
                <a:latin typeface="Times New Roman" panose="02020603050405020304" pitchFamily="18" charset="0"/>
                <a:cs typeface="Times New Roman" panose="02020603050405020304" pitchFamily="18" charset="0"/>
              </a:rPr>
              <a:t>Биоаугментация – табиғи ортаға экзогенді материалдарды енгізу. Өте әлсіз ластанған ортада қолданылады. Биопрепараттарды енгізу арқылы тазалау.</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68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953935" cy="1320800"/>
          </a:xfrm>
        </p:spPr>
        <p:txBody>
          <a:bodyPr>
            <a:normAutofit/>
          </a:bodyPr>
          <a:lstStyle/>
          <a:p>
            <a:r>
              <a:rPr lang="kk-KZ" b="1" dirty="0" smtClean="0">
                <a:latin typeface="Times New Roman" panose="02020603050405020304" pitchFamily="18" charset="0"/>
                <a:cs typeface="Times New Roman" panose="02020603050405020304" pitchFamily="18" charset="0"/>
              </a:rPr>
              <a:t>Биоконцентрлеу әдісі</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700808"/>
            <a:ext cx="8424936" cy="4752528"/>
          </a:xfrm>
        </p:spPr>
        <p:txBody>
          <a:bodyPr>
            <a:noAutofit/>
          </a:bodyPr>
          <a:lstStyle/>
          <a:p>
            <a:pPr marL="0" indent="355600" algn="just">
              <a:buNone/>
            </a:pPr>
            <a:r>
              <a:rPr lang="kk-KZ" sz="1800" b="1" dirty="0" smtClean="0">
                <a:latin typeface="Times New Roman" panose="02020603050405020304" pitchFamily="18" charset="0"/>
                <a:cs typeface="Times New Roman" panose="02020603050405020304" pitchFamily="18" charset="0"/>
              </a:rPr>
              <a:t>Биоконцентрлеу </a:t>
            </a:r>
            <a:r>
              <a:rPr lang="ru-RU" sz="1800" b="1" dirty="0" smtClean="0">
                <a:latin typeface="Times New Roman" panose="02020603050405020304" pitchFamily="18" charset="0"/>
                <a:cs typeface="Times New Roman" panose="02020603050405020304" pitchFamily="18" charset="0"/>
              </a:rPr>
              <a:t>(</a:t>
            </a:r>
            <a:r>
              <a:rPr lang="kk-KZ" sz="1800" b="1" dirty="0" smtClean="0">
                <a:latin typeface="Times New Roman" panose="02020603050405020304" pitchFamily="18" charset="0"/>
                <a:cs typeface="Times New Roman" panose="02020603050405020304" pitchFamily="18" charset="0"/>
              </a:rPr>
              <a:t>биоадсорбция, биоаккумуляция, құнарландыру</a:t>
            </a:r>
            <a:r>
              <a:rPr lang="ru-RU" sz="1800" b="1" dirty="0" smtClean="0">
                <a:latin typeface="Times New Roman" panose="02020603050405020304" pitchFamily="18" charset="0"/>
                <a:cs typeface="Times New Roman" panose="02020603050405020304" pitchFamily="18" charset="0"/>
              </a:rPr>
              <a:t>) - </a:t>
            </a:r>
            <a:r>
              <a:rPr lang="ru-RU" sz="1800" dirty="0" smtClean="0">
                <a:latin typeface="Times New Roman" panose="02020603050405020304" pitchFamily="18" charset="0"/>
                <a:cs typeface="Times New Roman" panose="02020603050405020304" pitchFamily="18" charset="0"/>
              </a:rPr>
              <a:t>өмір </a:t>
            </a:r>
            <a:r>
              <a:rPr lang="ru-RU" sz="1800" dirty="0">
                <a:latin typeface="Times New Roman" panose="02020603050405020304" pitchFamily="18" charset="0"/>
                <a:cs typeface="Times New Roman" panose="02020603050405020304" pitchFamily="18" charset="0"/>
              </a:rPr>
              <a:t>сүруге бейімделген организмдердің </a:t>
            </a:r>
            <a:r>
              <a:rPr lang="ru-RU" sz="1800" dirty="0" smtClean="0">
                <a:latin typeface="Times New Roman" panose="02020603050405020304" pitchFamily="18" charset="0"/>
                <a:cs typeface="Times New Roman" panose="02020603050405020304" pitchFamily="18" charset="0"/>
              </a:rPr>
              <a:t>адсорбция жолымен, иммобилизация, қатты фазада органикалық және бейорганикалық заттар қатысында немесе биогенді материал негізінде локальді зонадағы ластаушы заттардың</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жинақталуы. Биомасса ластану жинағымен жойылып кетуі мүмкін және жеке өңделуі мүмкін. </a:t>
            </a:r>
          </a:p>
          <a:p>
            <a:pPr marL="0" indent="355600" algn="just">
              <a:buNone/>
            </a:pPr>
            <a:r>
              <a:rPr lang="kk-KZ" sz="1800" b="1" dirty="0" smtClean="0">
                <a:latin typeface="Times New Roman" panose="02020603050405020304" pitchFamily="18" charset="0"/>
                <a:cs typeface="Times New Roman" panose="02020603050405020304" pitchFamily="18" charset="0"/>
              </a:rPr>
              <a:t>Биоконцентрлеу әдісі  </a:t>
            </a:r>
            <a:r>
              <a:rPr lang="kk-KZ" sz="1800" dirty="0" smtClean="0">
                <a:latin typeface="Times New Roman" panose="02020603050405020304" pitchFamily="18" charset="0"/>
                <a:cs typeface="Times New Roman" panose="02020603050405020304" pitchFamily="18" charset="0"/>
              </a:rPr>
              <a:t>ауыр металлдармен ластанған </a:t>
            </a:r>
            <a:r>
              <a:rPr lang="kk-KZ" sz="1800" dirty="0">
                <a:latin typeface="Times New Roman" panose="02020603050405020304" pitchFamily="18" charset="0"/>
                <a:cs typeface="Times New Roman" panose="02020603050405020304" pitchFamily="18" charset="0"/>
              </a:rPr>
              <a:t>және </a:t>
            </a:r>
            <a:r>
              <a:rPr lang="kk-KZ" sz="1800" dirty="0" smtClean="0">
                <a:latin typeface="Times New Roman" panose="02020603050405020304" pitchFamily="18" charset="0"/>
                <a:cs typeface="Times New Roman" panose="02020603050405020304" pitchFamily="18" charset="0"/>
              </a:rPr>
              <a:t>радионуклид бар топырақ  және су жүйесін жиі тазалауға қолданылады.  </a:t>
            </a:r>
          </a:p>
          <a:p>
            <a:pPr marL="0" indent="355600" algn="just">
              <a:buNone/>
            </a:pPr>
            <a:r>
              <a:rPr lang="ru-RU" sz="1800" dirty="0">
                <a:latin typeface="Times New Roman" panose="02020603050405020304" pitchFamily="18" charset="0"/>
                <a:cs typeface="Times New Roman" panose="02020603050405020304" pitchFamily="18" charset="0"/>
              </a:rPr>
              <a:t>Микроорганизмдер ауыр металлдарды қышқылдану немесе қайтадан қалпына </a:t>
            </a:r>
            <a:r>
              <a:rPr lang="ru-RU" sz="1800" dirty="0" smtClean="0">
                <a:latin typeface="Times New Roman" panose="02020603050405020304" pitchFamily="18" charset="0"/>
                <a:cs typeface="Times New Roman" panose="02020603050405020304" pitchFamily="18" charset="0"/>
              </a:rPr>
              <a:t>келу, </a:t>
            </a:r>
            <a:r>
              <a:rPr lang="ru-RU" sz="1800" dirty="0">
                <a:latin typeface="Times New Roman" panose="02020603050405020304" pitchFamily="18" charset="0"/>
                <a:cs typeface="Times New Roman" panose="02020603050405020304" pitchFamily="18" charset="0"/>
              </a:rPr>
              <a:t>не микробтық метаболиттермен </a:t>
            </a:r>
            <a:r>
              <a:rPr lang="ru-RU" sz="1800" dirty="0" smtClean="0">
                <a:latin typeface="Times New Roman" panose="02020603050405020304" pitchFamily="18" charset="0"/>
                <a:cs typeface="Times New Roman" panose="02020603050405020304" pitchFamily="18" charset="0"/>
              </a:rPr>
              <a:t>арақатынас </a:t>
            </a:r>
            <a:r>
              <a:rPr lang="ru-RU" sz="1800" dirty="0">
                <a:latin typeface="Times New Roman" panose="02020603050405020304" pitchFamily="18" charset="0"/>
                <a:cs typeface="Times New Roman" panose="02020603050405020304" pitchFamily="18" charset="0"/>
              </a:rPr>
              <a:t>құрау нәтижесі бойынша сезе бастайды. </a:t>
            </a:r>
            <a:r>
              <a:rPr lang="ru-RU" sz="1800" dirty="0" smtClean="0">
                <a:latin typeface="Times New Roman" panose="02020603050405020304" pitchFamily="18" charset="0"/>
                <a:cs typeface="Times New Roman" panose="02020603050405020304" pitchFamily="18" charset="0"/>
              </a:rPr>
              <a:t>Бірден–бір </a:t>
            </a:r>
            <a:r>
              <a:rPr lang="ru-RU" sz="1800" dirty="0">
                <a:latin typeface="Times New Roman" panose="02020603050405020304" pitchFamily="18" charset="0"/>
                <a:cs typeface="Times New Roman" panose="02020603050405020304" pitchFamily="18" charset="0"/>
              </a:rPr>
              <a:t>маңызды процесстердің бірі ішкі клеткада ауыр металлдарды </a:t>
            </a:r>
            <a:r>
              <a:rPr lang="ru-RU" sz="1800" dirty="0" smtClean="0">
                <a:latin typeface="Times New Roman" panose="02020603050405020304" pitchFamily="18" charset="0"/>
                <a:cs typeface="Times New Roman" panose="02020603050405020304" pitchFamily="18" charset="0"/>
              </a:rPr>
              <a:t>сезіну – </a:t>
            </a:r>
            <a:r>
              <a:rPr lang="ru-RU" sz="1800" dirty="0">
                <a:latin typeface="Times New Roman" panose="02020603050405020304" pitchFamily="18" charset="0"/>
                <a:cs typeface="Times New Roman" panose="02020603050405020304" pitchFamily="18" charset="0"/>
              </a:rPr>
              <a:t>сульфатқұраушы бактерияларға күкіртті сутек </a:t>
            </a:r>
            <a:r>
              <a:rPr lang="ru-RU" sz="1800" dirty="0" smtClean="0">
                <a:latin typeface="Times New Roman" panose="02020603050405020304" pitchFamily="18" charset="0"/>
                <a:cs typeface="Times New Roman" panose="02020603050405020304" pitchFamily="18" charset="0"/>
              </a:rPr>
              <a:t>негізінде сульфитті </a:t>
            </a:r>
            <a:r>
              <a:rPr lang="ru-RU" sz="1800" dirty="0">
                <a:latin typeface="Times New Roman" panose="02020603050405020304" pitchFamily="18" charset="0"/>
                <a:cs typeface="Times New Roman" panose="02020603050405020304" pitchFamily="18" charset="0"/>
              </a:rPr>
              <a:t>тасымалдау нәтижесінде байқалады. </a:t>
            </a:r>
          </a:p>
          <a:p>
            <a:pPr marL="0" indent="355600" algn="just">
              <a:buNone/>
            </a:pPr>
            <a:r>
              <a:rPr lang="ru-RU" sz="1800" dirty="0" smtClean="0">
                <a:latin typeface="Times New Roman" panose="02020603050405020304" pitchFamily="18" charset="0"/>
                <a:cs typeface="Times New Roman" panose="02020603050405020304" pitchFamily="18" charset="0"/>
              </a:rPr>
              <a:t>Топырақ </a:t>
            </a:r>
            <a:r>
              <a:rPr lang="ru-RU" sz="1800" dirty="0">
                <a:latin typeface="Times New Roman" panose="02020603050405020304" pitchFamily="18" charset="0"/>
                <a:cs typeface="Times New Roman" panose="02020603050405020304" pitchFamily="18" charset="0"/>
              </a:rPr>
              <a:t>микрофлорасы немесе топыраққа енгізілген микроорганизмдер немесе ферменттер органикалық қалдық ксенобиотиктермен, олардың қарқынды өсу процесстермен байланыс жасап,  катализденеді, бұл белсенді ластанудың азаюына алып </a:t>
            </a:r>
            <a:r>
              <a:rPr lang="ru-RU" sz="1800" dirty="0" smtClean="0">
                <a:latin typeface="Times New Roman" panose="02020603050405020304" pitchFamily="18" charset="0"/>
                <a:cs typeface="Times New Roman" panose="02020603050405020304" pitchFamily="18" charset="0"/>
              </a:rPr>
              <a:t>келеді.</a:t>
            </a:r>
            <a:endParaRPr lang="ru-RU" sz="18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marL="0" indent="0" algn="ctr">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298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pPr algn="ctr"/>
            <a:r>
              <a:rPr lang="kk-KZ" b="1" dirty="0" smtClean="0">
                <a:latin typeface="Times New Roman" panose="02020603050405020304" pitchFamily="18" charset="0"/>
                <a:cs typeface="Times New Roman" panose="02020603050405020304" pitchFamily="18" charset="0"/>
              </a:rPr>
              <a:t>Биологиялық сілтісіздендіру әдісі</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55576" y="1844824"/>
            <a:ext cx="7610661" cy="4320480"/>
          </a:xfrm>
        </p:spPr>
        <p:txBody>
          <a:bodyPr>
            <a:noAutofit/>
          </a:bodyPr>
          <a:lstStyle/>
          <a:p>
            <a:pPr marL="0" indent="355600" algn="just">
              <a:buNone/>
            </a:pPr>
            <a:r>
              <a:rPr lang="ru-RU" sz="2000" dirty="0">
                <a:latin typeface="Times New Roman" panose="02020603050405020304" pitchFamily="18" charset="0"/>
                <a:cs typeface="Times New Roman" panose="02020603050405020304" pitchFamily="18" charset="0"/>
              </a:rPr>
              <a:t>Металлдың қозғалғыштық қасиетін қарқындату және де басқа табиғатта кездесетін химиялық элементтер  сілтізіндіру процесімен тікелей байланысты. </a:t>
            </a:r>
          </a:p>
          <a:p>
            <a:pPr marL="0" indent="355600" algn="just">
              <a:buNone/>
            </a:pPr>
            <a:r>
              <a:rPr lang="ru-RU" sz="2000" b="1" dirty="0" smtClean="0">
                <a:latin typeface="Times New Roman" panose="02020603050405020304" pitchFamily="18" charset="0"/>
                <a:cs typeface="Times New Roman" panose="02020603050405020304" pitchFamily="18" charset="0"/>
              </a:rPr>
              <a:t>Биосілтісіздендіру </a:t>
            </a:r>
            <a:r>
              <a:rPr lang="ru-RU" sz="2000" b="1" dirty="0">
                <a:latin typeface="Times New Roman" panose="02020603050405020304" pitchFamily="18" charset="0"/>
                <a:cs typeface="Times New Roman" panose="02020603050405020304" pitchFamily="18" charset="0"/>
              </a:rPr>
              <a:t>процесі </a:t>
            </a:r>
            <a:r>
              <a:rPr lang="ru-RU" sz="2000" dirty="0">
                <a:latin typeface="Times New Roman" panose="02020603050405020304" pitchFamily="18" charset="0"/>
                <a:cs typeface="Times New Roman" panose="02020603050405020304" pitchFamily="18" charset="0"/>
              </a:rPr>
              <a:t>нәтижесінде аз қозғалмалы инертті форма әсерінен ауыр металлдар микроорганизмдердің тікелей қатысымен қозғалғыш суда </a:t>
            </a:r>
            <a:r>
              <a:rPr lang="ru-RU" sz="2000" dirty="0" smtClean="0">
                <a:latin typeface="Times New Roman" panose="02020603050405020304" pitchFamily="18" charset="0"/>
                <a:cs typeface="Times New Roman" panose="02020603050405020304" pitchFamily="18" charset="0"/>
              </a:rPr>
              <a:t>ерігіш формаға өзгереді </a:t>
            </a:r>
            <a:r>
              <a:rPr lang="ru-RU" sz="2000" dirty="0">
                <a:latin typeface="Times New Roman" panose="02020603050405020304" pitchFamily="18" charset="0"/>
                <a:cs typeface="Times New Roman" panose="02020603050405020304" pitchFamily="18" charset="0"/>
              </a:rPr>
              <a:t>және нәтижесінде  ортаның талаптары өзгереді (</a:t>
            </a:r>
            <a:r>
              <a:rPr lang="en-US" sz="2000" dirty="0">
                <a:latin typeface="Times New Roman" panose="02020603050405020304" pitchFamily="18" charset="0"/>
                <a:cs typeface="Times New Roman" panose="02020603050405020304" pitchFamily="18" charset="0"/>
              </a:rPr>
              <a:t>pH).  </a:t>
            </a:r>
            <a:r>
              <a:rPr lang="ru-RU" sz="2000" dirty="0">
                <a:latin typeface="Times New Roman" panose="02020603050405020304" pitchFamily="18" charset="0"/>
                <a:cs typeface="Times New Roman" panose="02020603050405020304" pitchFamily="18" charset="0"/>
              </a:rPr>
              <a:t>Табиғатта бұл процесс сульфидті минералды темірді </a:t>
            </a:r>
            <a:r>
              <a:rPr lang="ru-RU" sz="2000" dirty="0" smtClean="0">
                <a:latin typeface="Times New Roman" panose="02020603050405020304" pitchFamily="18" charset="0"/>
                <a:cs typeface="Times New Roman" panose="02020603050405020304" pitchFamily="18" charset="0"/>
              </a:rPr>
              <a:t>биосілтісіздендіру </a:t>
            </a:r>
            <a:r>
              <a:rPr lang="ru-RU" sz="2000" dirty="0">
                <a:latin typeface="Times New Roman" panose="02020603050405020304" pitchFamily="18" charset="0"/>
                <a:cs typeface="Times New Roman" panose="02020603050405020304" pitchFamily="18" charset="0"/>
              </a:rPr>
              <a:t>нәтижесінде процесс белсенді түрде дәрежесі жоғарлайды. Күкірт сульфиді еріген оттек ерітіндісімен қышқылданады немесе </a:t>
            </a:r>
            <a:r>
              <a:rPr lang="en-US" sz="2000" dirty="0">
                <a:latin typeface="Times New Roman" panose="02020603050405020304" pitchFamily="18" charset="0"/>
                <a:cs typeface="Times New Roman" panose="02020603050405020304" pitchFamily="18" charset="0"/>
              </a:rPr>
              <a:t>Fe</a:t>
            </a:r>
            <a:r>
              <a:rPr lang="en-US" sz="2000" baseline="30000" dirty="0">
                <a:latin typeface="Times New Roman" panose="02020603050405020304" pitchFamily="18" charset="0"/>
                <a:cs typeface="Times New Roman" panose="02020603050405020304" pitchFamily="18" charset="0"/>
              </a:rPr>
              <a:t>3</a:t>
            </a:r>
            <a:r>
              <a:rPr lang="en-US" sz="2000" baseline="30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қатысымен күкіртті қышқыл түзуші микроорганизмдер түзіледі (</a:t>
            </a:r>
            <a:r>
              <a:rPr lang="en-US" sz="2000" dirty="0">
                <a:latin typeface="Times New Roman" panose="02020603050405020304" pitchFamily="18" charset="0"/>
                <a:cs typeface="Times New Roman" panose="02020603050405020304" pitchFamily="18" charset="0"/>
              </a:rPr>
              <a:t>Thiobacillus ferrooxidans, </a:t>
            </a:r>
            <a:r>
              <a:rPr lang="en-US" sz="2000" dirty="0" smtClean="0">
                <a:latin typeface="Times New Roman" panose="02020603050405020304" pitchFamily="18" charset="0"/>
                <a:cs typeface="Times New Roman" panose="02020603050405020304" pitchFamily="18" charset="0"/>
              </a:rPr>
              <a:t>T.thiooxidans</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бұлар активті ортада рН 1,0-3,5 және ауыр металлдардың жоғарғы концентрациясына төзімді келеді. </a:t>
            </a:r>
          </a:p>
        </p:txBody>
      </p:sp>
    </p:spTree>
    <p:extLst>
      <p:ext uri="{BB962C8B-B14F-4D97-AF65-F5344CB8AC3E}">
        <p14:creationId xmlns:p14="http://schemas.microsoft.com/office/powerpoint/2010/main" val="690344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3181</Words>
  <Application>Microsoft Office PowerPoint</Application>
  <PresentationFormat>Экран (4:3)</PresentationFormat>
  <Paragraphs>259</Paragraphs>
  <Slides>64</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64</vt:i4>
      </vt:variant>
    </vt:vector>
  </HeadingPairs>
  <TitlesOfParts>
    <vt:vector size="70" baseType="lpstr">
      <vt:lpstr>Arial</vt:lpstr>
      <vt:lpstr>Calibri</vt:lpstr>
      <vt:lpstr>Courier New</vt:lpstr>
      <vt:lpstr>Times New Roman</vt:lpstr>
      <vt:lpstr>Wingdings</vt:lpstr>
      <vt:lpstr>Тема Office</vt:lpstr>
      <vt:lpstr>ҚАЗАҚСТАН РЕСПУБЛИКАСЫНЫҢ БІЛІМ ЖӘНЕ ҒЫЛЫМ МИНИСТРЛІГІ ӘЛ-ФАРАБИ атындағы ҚАЗАҚ ҰЛТТЫҚ УНИВЕРСИТЕТІ Биология және биотехнология факультеті</vt:lpstr>
      <vt:lpstr>Презентация PowerPoint</vt:lpstr>
      <vt:lpstr>Презентация PowerPoint</vt:lpstr>
      <vt:lpstr>Презентация PowerPoint</vt:lpstr>
      <vt:lpstr>Ішкі биоремедиация немесе табиғи азғыру</vt:lpstr>
      <vt:lpstr>Биостимуляция</vt:lpstr>
      <vt:lpstr>Биоаугментация</vt:lpstr>
      <vt:lpstr>Биоконцентрлеу әдісі</vt:lpstr>
      <vt:lpstr>Биологиялық сілтісіздендіру әдісі</vt:lpstr>
      <vt:lpstr>Реакциялық белсенді биобарьерлерді қолдану әдісі</vt:lpstr>
      <vt:lpstr>Ex situ жағдайындағы биоремедиация </vt:lpstr>
      <vt:lpstr>Қабаттарда, үйінділерде өңдеу әдісі</vt:lpstr>
      <vt:lpstr>Компостирлеу</vt:lpstr>
      <vt:lpstr>Биореакторларда өңдеу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Кемшіліктері:</vt:lpstr>
      <vt:lpstr>Презентация PowerPoint</vt:lpstr>
      <vt:lpstr>Фосфор ластаушыларды микроорганизмдер көмегімен тазалау</vt:lpstr>
      <vt:lpstr>Презентация PowerPoint</vt:lpstr>
      <vt:lpstr>Топырақты биоремедиялау</vt:lpstr>
      <vt:lpstr>Туындайтын қияндықтар</vt:lpstr>
      <vt:lpstr>Микроорганизм-деструкторларды бөліп  алу</vt:lpstr>
      <vt:lpstr>Презентация PowerPoint</vt:lpstr>
      <vt:lpstr>Презентация PowerPoint</vt:lpstr>
      <vt:lpstr>Презентация PowerPoint</vt:lpstr>
      <vt:lpstr>Презентация PowerPoint</vt:lpstr>
      <vt:lpstr>In situ әдістері:</vt:lpstr>
      <vt:lpstr>Фиксациялау және тұрақтандыру әдістері</vt:lpstr>
      <vt:lpstr>Инертизация әдісі</vt:lpstr>
      <vt:lpstr>Георемедиация әдісі</vt:lpstr>
      <vt:lpstr>Фракциялау әдісі</vt:lpstr>
      <vt:lpstr>Ластағыштарды бөліп алу әдісі</vt:lpstr>
      <vt:lpstr>Термоөңдеу әдісі </vt:lpstr>
      <vt:lpstr>Деструктивті тазарту әдісі</vt:lpstr>
      <vt:lpstr>Ластағыштарды локализациялау әдісі</vt:lpstr>
      <vt:lpstr>Ластағыштарды жуу және үрлеу</vt:lpstr>
      <vt:lpstr>Электрокинетикалық өңдеу</vt:lpstr>
      <vt:lpstr>Презентация PowerPoint</vt:lpstr>
      <vt:lpstr>Экогеномика</vt:lpstr>
      <vt:lpstr>Презентация PowerPoint</vt:lpstr>
      <vt:lpstr>Микрозим</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AAA</dc:creator>
  <cp:lastModifiedBy>user</cp:lastModifiedBy>
  <cp:revision>57</cp:revision>
  <cp:lastPrinted>2015-10-26T20:22:38Z</cp:lastPrinted>
  <dcterms:created xsi:type="dcterms:W3CDTF">2015-10-25T17:25:49Z</dcterms:created>
  <dcterms:modified xsi:type="dcterms:W3CDTF">2023-09-18T04:00:04Z</dcterms:modified>
</cp:coreProperties>
</file>